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3991-03A4-9146-A0D0-5CFAA2F32B24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D01-BE1F-C042-BDE2-99C33D2B8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</a:t>
            </a:r>
            <a:r>
              <a:rPr lang="en-US" dirty="0" err="1" smtClean="0"/>
              <a:t>MapReduce</a:t>
            </a:r>
            <a:r>
              <a:rPr lang="en-US" dirty="0" smtClean="0"/>
              <a:t>. How to deploy, where to </a:t>
            </a:r>
            <a:r>
              <a:rPr lang="en-US" smtClean="0"/>
              <a:t>deploy. Exercise</a:t>
            </a:r>
            <a:r>
              <a:rPr lang="en-US" dirty="0" smtClean="0"/>
              <a:t>: do a simple </a:t>
            </a:r>
            <a:r>
              <a:rPr lang="en-US" dirty="0" err="1" smtClean="0"/>
              <a:t>MapReduce</a:t>
            </a:r>
            <a:r>
              <a:rPr lang="en-US" dirty="0" smtClean="0"/>
              <a:t>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0D01-BE1F-C042-BDE2-99C33D2B89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GATK uses </a:t>
            </a:r>
            <a:r>
              <a:rPr lang="en-US" smtClean="0"/>
              <a:t>MapReduce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0D01-BE1F-C042-BDE2-99C33D2B89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 for ex</a:t>
            </a:r>
            <a:r>
              <a:rPr lang="en-US" baseline="0" dirty="0" smtClean="0"/>
              <a:t> 1 is that we can use the entire read as a KEY so that multiple, identical reads are chained to the same key. For ex 2 you'd have to pre-process your reads so that they are keyed on the </a:t>
            </a:r>
            <a:r>
              <a:rPr lang="en-US" baseline="0" smtClean="0"/>
              <a:t>adapter barcode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0D01-BE1F-C042-BDE2-99C33D2B89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5A58-BB87-794C-9F0F-ABDB99AA3075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parallelization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</a:t>
            </a:r>
            <a:r>
              <a:rPr lang="en-US" dirty="0" err="1" smtClean="0"/>
              <a:t>MapReduce</a:t>
            </a:r>
            <a:r>
              <a:rPr lang="en-US" dirty="0" smtClean="0"/>
              <a:t> algorithm for removing duplicate reads</a:t>
            </a:r>
          </a:p>
          <a:p>
            <a:r>
              <a:rPr lang="en-US" dirty="0" smtClean="0"/>
              <a:t>Design a </a:t>
            </a:r>
            <a:r>
              <a:rPr lang="en-US" dirty="0" err="1" smtClean="0"/>
              <a:t>MapReduce</a:t>
            </a:r>
            <a:r>
              <a:rPr lang="en-US" dirty="0" smtClean="0"/>
              <a:t> algorithm for filtering multiplexed, adapter-</a:t>
            </a:r>
            <a:r>
              <a:rPr lang="en-US" dirty="0" err="1" smtClean="0"/>
              <a:t>barcoded</a:t>
            </a:r>
            <a:r>
              <a:rPr lang="en-US" dirty="0" smtClean="0"/>
              <a:t> reads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Macintosh PowerPoint</Application>
  <PresentationFormat>On-screen Show (4:3)</PresentationFormat>
  <Paragraphs>15</Paragraphs>
  <Slides>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Massive parallelization</vt:lpstr>
      <vt:lpstr>Cloud computing</vt:lpstr>
      <vt:lpstr>Amazon EC2</vt:lpstr>
      <vt:lpstr>Hadoop</vt:lpstr>
      <vt:lpstr>MapReduce</vt:lpstr>
      <vt:lpstr>Exercises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parallelization</dc:title>
  <dc:creator>Rutger Vos</dc:creator>
  <cp:lastModifiedBy>Rutger Vos</cp:lastModifiedBy>
  <cp:revision>9</cp:revision>
  <dcterms:created xsi:type="dcterms:W3CDTF">2012-09-12T11:16:30Z</dcterms:created>
  <dcterms:modified xsi:type="dcterms:W3CDTF">2012-09-12T11:20:36Z</dcterms:modified>
</cp:coreProperties>
</file>