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5B03-E054-B54F-97A5-9471F82931B5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282C-DE27-4E4C-AB57-F6340410E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r>
              <a:rPr lang="en-US" dirty="0" smtClean="0"/>
              <a:t> Filtering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</a:t>
            </a:r>
            <a:r>
              <a:rPr lang="en-US" dirty="0" smtClean="0">
                <a:hlinkClick r:id="rId2"/>
              </a:rPr>
              <a:t>bwa.shtml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includes an entry for every single read in the raw file,</a:t>
            </a:r>
            <a:r>
              <a:rPr lang="en-US" dirty="0" smtClean="0"/>
              <a:t> with flags to specify its status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and Unaligned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AND (&amp;) the FLAG (column 2) with char ‘</a:t>
            </a:r>
            <a:r>
              <a:rPr lang="en-US" dirty="0" err="1" smtClean="0"/>
              <a:t>u</a:t>
            </a:r>
            <a:r>
              <a:rPr lang="en-US" dirty="0" smtClean="0"/>
              <a:t>’ (0x0004) to determine if a read failed to align successfully: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@fields = split /\</a:t>
            </a:r>
            <a:r>
              <a:rPr lang="en-US" sz="1800" i="1" dirty="0" err="1" smtClean="0"/>
              <a:t>s</a:t>
            </a:r>
            <a:r>
              <a:rPr lang="en-US" sz="1800" i="1" dirty="0" smtClean="0"/>
              <a:t>+/, $line;</a:t>
            </a:r>
          </a:p>
          <a:p>
            <a:pPr>
              <a:buNone/>
            </a:pPr>
            <a:r>
              <a:rPr lang="en-US" sz="1800" i="1" dirty="0" smtClean="0"/>
              <a:t>if (</a:t>
            </a:r>
            <a:r>
              <a:rPr lang="en-US" sz="1800" i="1" dirty="0" smtClean="0"/>
              <a:t>$fields[1] &amp; </a:t>
            </a:r>
            <a:r>
              <a:rPr lang="en-US" sz="1800" i="1" dirty="0" smtClean="0"/>
              <a:t>0x0004) {</a:t>
            </a:r>
          </a:p>
          <a:p>
            <a:pPr>
              <a:buNone/>
            </a:pPr>
            <a:r>
              <a:rPr lang="en-US" sz="1800" i="1" dirty="0" smtClean="0"/>
              <a:t>    # unaligned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  # aligned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ther FLAG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i="1" dirty="0" smtClean="0"/>
              <a:t>if ($flag &amp; 0x0010) {</a:t>
            </a:r>
          </a:p>
          <a:p>
            <a:pPr>
              <a:buNone/>
            </a:pPr>
            <a:r>
              <a:rPr lang="en-US" sz="1600" i="1" dirty="0" smtClean="0"/>
              <a:t>  # this read is on the reverse strand</a:t>
            </a:r>
          </a:p>
          <a:p>
            <a:pPr>
              <a:buNone/>
            </a:pPr>
            <a:r>
              <a:rPr lang="en-US" sz="1600" i="1" dirty="0" smtClean="0"/>
              <a:t>}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if ($flag &amp; 0x0200) {</a:t>
            </a:r>
          </a:p>
          <a:p>
            <a:pPr>
              <a:buNone/>
            </a:pPr>
            <a:r>
              <a:rPr lang="en-US" sz="1600" i="1" dirty="0" smtClean="0"/>
              <a:t>  # this one failed QC</a:t>
            </a:r>
          </a:p>
          <a:p>
            <a:pPr>
              <a:buNone/>
            </a:pPr>
            <a:r>
              <a:rPr lang="en-US" sz="1600" i="1" dirty="0" smtClean="0"/>
              <a:t>}</a:t>
            </a:r>
            <a:endParaRPr lang="en-US" sz="1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optional X0 (ex-zero) field in any aligned sequence to find out how many best hits the alignment had.  The fewer the better:</a:t>
            </a:r>
          </a:p>
          <a:p>
            <a:pPr>
              <a:buNone/>
            </a:pPr>
            <a:r>
              <a:rPr lang="en-US" sz="1800" i="1" dirty="0" smtClean="0"/>
              <a:t>if ($line =~ m/X0\:\w+\:</a:t>
            </a:r>
            <a:r>
              <a:rPr lang="en-US" sz="1800" i="1" dirty="0" smtClean="0">
                <a:sym typeface="Wingdings"/>
              </a:rPr>
              <a:t>(\d+)/)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= $1; # pattern match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if ($</a:t>
            </a:r>
            <a:r>
              <a:rPr lang="en-US" sz="1800" i="1" dirty="0" err="1" smtClean="0">
                <a:sym typeface="Wingdings"/>
              </a:rPr>
              <a:t>best_hits</a:t>
            </a:r>
            <a:r>
              <a:rPr lang="en-US" sz="1800" i="1" dirty="0" smtClean="0">
                <a:sym typeface="Wingdings"/>
              </a:rPr>
              <a:t> &gt; $max)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  # skip this one, it has too many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}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 else {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  # I have never seen this one missing, but I guess it means it has no best hits?</a:t>
            </a:r>
          </a:p>
          <a:p>
            <a:pPr>
              <a:buNone/>
            </a:pPr>
            <a:r>
              <a:rPr lang="en-US" sz="1800" i="1" dirty="0" smtClean="0">
                <a:sym typeface="Wingdings"/>
              </a:rPr>
              <a:t>}</a:t>
            </a:r>
            <a:endParaRPr lang="en-US" sz="1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 in the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XN optional flag to determine this</a:t>
            </a:r>
          </a:p>
          <a:p>
            <a:pPr>
              <a:buNone/>
            </a:pPr>
            <a:r>
              <a:rPr lang="en-US" sz="1800" i="1" dirty="0" smtClean="0"/>
              <a:t>if ($line =~ </a:t>
            </a:r>
            <a:r>
              <a:rPr lang="en-US" sz="1800" i="1" dirty="0" err="1" smtClean="0"/>
              <a:t>m/XN\:\w+\:(\d</a:t>
            </a:r>
            <a:r>
              <a:rPr lang="en-US" sz="1800" i="1" dirty="0" smtClean="0"/>
              <a:t>+)/) {</a:t>
            </a:r>
          </a:p>
          <a:p>
            <a:pPr>
              <a:buNone/>
            </a:pPr>
            <a:r>
              <a:rPr lang="en-US" sz="1800" i="1" dirty="0" smtClean="0"/>
              <a:t>  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= $1;</a:t>
            </a:r>
          </a:p>
          <a:p>
            <a:pPr>
              <a:buNone/>
            </a:pPr>
            <a:r>
              <a:rPr lang="en-US" sz="1800" i="1" dirty="0" smtClean="0"/>
              <a:t>  if ($</a:t>
            </a:r>
            <a:r>
              <a:rPr lang="en-US" sz="1800" i="1" dirty="0" err="1" smtClean="0"/>
              <a:t>num_ambiguities</a:t>
            </a:r>
            <a:r>
              <a:rPr lang="en-US" sz="1800" i="1" dirty="0" smtClean="0"/>
              <a:t> &gt; $max) {</a:t>
            </a:r>
            <a:br>
              <a:rPr lang="en-US" sz="1800" i="1" dirty="0" smtClean="0"/>
            </a:br>
            <a:r>
              <a:rPr lang="en-US" sz="1800" i="1" dirty="0" smtClean="0"/>
              <a:t># skip this one, too many ambiguities were required to match it</a:t>
            </a:r>
          </a:p>
          <a:p>
            <a:pPr>
              <a:buNone/>
            </a:pPr>
            <a:r>
              <a:rPr lang="en-US" sz="1800" i="1" dirty="0" smtClean="0"/>
              <a:t>   }</a:t>
            </a:r>
          </a:p>
          <a:p>
            <a:pPr>
              <a:buNone/>
            </a:pPr>
            <a:r>
              <a:rPr lang="en-US" sz="1800" i="1" dirty="0" smtClean="0"/>
              <a:t>} else {</a:t>
            </a:r>
          </a:p>
          <a:p>
            <a:pPr>
              <a:buNone/>
            </a:pPr>
            <a:r>
              <a:rPr lang="en-US" sz="1800" i="1" dirty="0" smtClean="0"/>
              <a:t>  # this one has no ambiguity, so it should be good</a:t>
            </a:r>
          </a:p>
          <a:p>
            <a:pPr>
              <a:buNone/>
            </a:pPr>
            <a:r>
              <a:rPr lang="en-US" sz="1800" i="1" dirty="0" smtClean="0"/>
              <a:t>}</a:t>
            </a:r>
            <a:endParaRPr lang="en-US" sz="1800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dirty="0" err="1" smtClean="0"/>
              <a:t>perl</a:t>
            </a:r>
            <a:r>
              <a:rPr lang="en-US" dirty="0" smtClean="0"/>
              <a:t> script to filter either aligned or </a:t>
            </a:r>
            <a:r>
              <a:rPr lang="en-US" dirty="0" smtClean="0"/>
              <a:t>unaligned</a:t>
            </a:r>
            <a:r>
              <a:rPr lang="en-US" dirty="0" smtClean="0"/>
              <a:t> </a:t>
            </a:r>
            <a:r>
              <a:rPr lang="en-US" dirty="0" smtClean="0"/>
              <a:t>entries </a:t>
            </a:r>
            <a:r>
              <a:rPr lang="en-US" dirty="0" smtClean="0"/>
              <a:t>in</a:t>
            </a:r>
            <a:r>
              <a:rPr lang="en-US" dirty="0" smtClean="0"/>
              <a:t> SAM STDIN </a:t>
            </a:r>
            <a:r>
              <a:rPr lang="en-US" dirty="0" smtClean="0"/>
              <a:t>to STDOUT along with the Sam Headers </a:t>
            </a:r>
            <a:r>
              <a:rPr lang="en-US" smtClean="0"/>
              <a:t>(</a:t>
            </a:r>
            <a:r>
              <a:rPr lang="en-US" smtClean="0"/>
              <a:t>use </a:t>
            </a:r>
            <a:r>
              <a:rPr lang="en-US" dirty="0" smtClean="0"/>
              <a:t>a </a:t>
            </a:r>
            <a:r>
              <a:rPr lang="en-US" dirty="0" err="1" smtClean="0"/>
              <a:t>commandline</a:t>
            </a:r>
            <a:r>
              <a:rPr lang="en-US" dirty="0" smtClean="0"/>
              <a:t> switch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M</a:t>
            </a:r>
            <a:r>
              <a:rPr lang="en-US" dirty="0" smtClean="0"/>
              <a:t>odify process </a:t>
            </a:r>
            <a:r>
              <a:rPr lang="en-US" dirty="0" smtClean="0"/>
              <a:t>in Day 2 Example 1</a:t>
            </a:r>
            <a:r>
              <a:rPr lang="en-US" dirty="0" smtClean="0"/>
              <a:t> to create sorted </a:t>
            </a:r>
            <a:r>
              <a:rPr lang="en-US" dirty="0" err="1" smtClean="0"/>
              <a:t>aligned.bam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unaligned.bam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Prove you </a:t>
            </a:r>
            <a:r>
              <a:rPr lang="en-US" dirty="0" smtClean="0"/>
              <a:t>can merge these back to form a copy of the original </a:t>
            </a:r>
            <a:r>
              <a:rPr lang="en-US" dirty="0" err="1" smtClean="0"/>
              <a:t>aln.bam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394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Sam Filtering</vt:lpstr>
      <vt:lpstr>Sam Format Fields</vt:lpstr>
      <vt:lpstr>Aligned and Unaligned Reads</vt:lpstr>
      <vt:lpstr>Other FLAG information</vt:lpstr>
      <vt:lpstr>Best Hits</vt:lpstr>
      <vt:lpstr>Ambiguities in the Reference</vt:lpstr>
      <vt:lpstr>Exercise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 Format &amp; Filtering</dc:title>
  <dc:creator>Office 2004 User</dc:creator>
  <cp:lastModifiedBy>Office 2004 User</cp:lastModifiedBy>
  <cp:revision>10</cp:revision>
  <dcterms:created xsi:type="dcterms:W3CDTF">2012-09-06T19:36:31Z</dcterms:created>
  <dcterms:modified xsi:type="dcterms:W3CDTF">2012-09-06T20:02:19Z</dcterms:modified>
</cp:coreProperties>
</file>