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</a:t>
            </a:r>
            <a:r>
              <a:rPr lang="en-US" dirty="0" smtClean="0"/>
              <a:t>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</a:t>
            </a:r>
            <a:r>
              <a:rPr lang="en-US" dirty="0" smtClean="0"/>
              <a:t>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wrapper xml file for </a:t>
            </a:r>
            <a:r>
              <a:rPr lang="en-US" dirty="0" err="1" smtClean="0"/>
              <a:t>fastqvalidate.pl</a:t>
            </a:r>
            <a:endParaRPr lang="en-US" dirty="0" smtClean="0"/>
          </a:p>
          <a:p>
            <a:r>
              <a:rPr lang="en-US" dirty="0" smtClean="0"/>
              <a:t>Check out Galaxy from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Launch it (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run.sh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tool_conf.xml</a:t>
            </a:r>
            <a:r>
              <a:rPr lang="en-US" dirty="0" smtClean="0"/>
              <a:t> to point to the wrapper xml</a:t>
            </a:r>
          </a:p>
          <a:p>
            <a:r>
              <a:rPr lang="en-US" dirty="0" smtClean="0"/>
              <a:t>Re-launch Galaxy</a:t>
            </a:r>
          </a:p>
          <a:p>
            <a:r>
              <a:rPr lang="en-US" dirty="0" smtClean="0"/>
              <a:t>Test your wrapped tool with the FASTQ example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2209800"/>
          </a:xfrm>
        </p:spPr>
        <p:txBody>
          <a:bodyPr/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files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2364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395</Words>
  <Application>Microsoft Macintosh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15</cp:revision>
  <dcterms:created xsi:type="dcterms:W3CDTF">2012-09-08T11:26:19Z</dcterms:created>
  <dcterms:modified xsi:type="dcterms:W3CDTF">2012-09-08T14:29:49Z</dcterms:modified>
</cp:coreProperties>
</file>