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jpeg" ContentType="image/jpeg"/>
  <Default Extension="xml" ContentType="application/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notesSlides/notesSlide1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Default Extension="bin" ContentType="application/vnd.openxmlformats-officedocument.presentationml.printerSettings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notesSlides/notesSlide2.xml" ContentType="application/vnd.openxmlformats-officedocument.presentationml.notesSlide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5" r:id="rId4"/>
    <p:sldId id="258" r:id="rId5"/>
    <p:sldId id="259" r:id="rId6"/>
    <p:sldId id="262" r:id="rId7"/>
    <p:sldId id="263" r:id="rId8"/>
    <p:sldId id="261" r:id="rId9"/>
    <p:sldId id="260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Objects="1" showGuides="1">
      <p:cViewPr varScale="1">
        <p:scale>
          <a:sx n="117" d="100"/>
          <a:sy n="117" d="100"/>
        </p:scale>
        <p:origin x="-62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DD4AD-77D1-FD4A-AC19-1422476A28AD}" type="datetimeFigureOut">
              <a:rPr lang="en-US" smtClean="0"/>
              <a:pPr/>
              <a:t>9/9/12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AB5082-5614-7C41-9724-2CC13C2AD59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Dependency management using ‘make’. Introduce a simple workflow using a </a:t>
            </a:r>
            <a:r>
              <a:rPr lang="en-US" dirty="0" err="1" smtClean="0"/>
              <a:t>makefile</a:t>
            </a:r>
            <a:r>
              <a:rPr lang="en-US" dirty="0" smtClean="0"/>
              <a:t> with pattern substitutions and </a:t>
            </a:r>
            <a:r>
              <a:rPr lang="en-US" smtClean="0"/>
              <a:t>dependency chains.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AB5082-5614-7C41-9724-2CC13C2AD59E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 am not writing Unix software</a:t>
            </a:r>
            <a:r>
              <a:rPr lang="en-US" baseline="0" dirty="0" smtClean="0"/>
              <a:t> </a:t>
            </a:r>
            <a:r>
              <a:rPr lang="en-US" baseline="0" smtClean="0"/>
              <a:t>in C!!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AB5082-5614-7C41-9724-2CC13C2AD59E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1FAF6-1264-0E42-AB90-5CE60A08F29F}" type="datetimeFigureOut">
              <a:rPr lang="en-US" smtClean="0"/>
              <a:pPr/>
              <a:t>9/9/12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73B0B-39A1-A74B-ABD6-156CC19CCB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1FAF6-1264-0E42-AB90-5CE60A08F29F}" type="datetimeFigureOut">
              <a:rPr lang="en-US" smtClean="0"/>
              <a:pPr/>
              <a:t>9/9/12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73B0B-39A1-A74B-ABD6-156CC19CCB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1FAF6-1264-0E42-AB90-5CE60A08F29F}" type="datetimeFigureOut">
              <a:rPr lang="en-US" smtClean="0"/>
              <a:pPr/>
              <a:t>9/9/12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73B0B-39A1-A74B-ABD6-156CC19CCB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1FAF6-1264-0E42-AB90-5CE60A08F29F}" type="datetimeFigureOut">
              <a:rPr lang="en-US" smtClean="0"/>
              <a:pPr/>
              <a:t>9/9/12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73B0B-39A1-A74B-ABD6-156CC19CCB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1FAF6-1264-0E42-AB90-5CE60A08F29F}" type="datetimeFigureOut">
              <a:rPr lang="en-US" smtClean="0"/>
              <a:pPr/>
              <a:t>9/9/12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73B0B-39A1-A74B-ABD6-156CC19CCB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1FAF6-1264-0E42-AB90-5CE60A08F29F}" type="datetimeFigureOut">
              <a:rPr lang="en-US" smtClean="0"/>
              <a:pPr/>
              <a:t>9/9/12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73B0B-39A1-A74B-ABD6-156CC19CCB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1FAF6-1264-0E42-AB90-5CE60A08F29F}" type="datetimeFigureOut">
              <a:rPr lang="en-US" smtClean="0"/>
              <a:pPr/>
              <a:t>9/9/12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73B0B-39A1-A74B-ABD6-156CC19CCB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1FAF6-1264-0E42-AB90-5CE60A08F29F}" type="datetimeFigureOut">
              <a:rPr lang="en-US" smtClean="0"/>
              <a:pPr/>
              <a:t>9/9/12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73B0B-39A1-A74B-ABD6-156CC19CCB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1FAF6-1264-0E42-AB90-5CE60A08F29F}" type="datetimeFigureOut">
              <a:rPr lang="en-US" smtClean="0"/>
              <a:pPr/>
              <a:t>9/9/12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73B0B-39A1-A74B-ABD6-156CC19CCB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1FAF6-1264-0E42-AB90-5CE60A08F29F}" type="datetimeFigureOut">
              <a:rPr lang="en-US" smtClean="0"/>
              <a:pPr/>
              <a:t>9/9/12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73B0B-39A1-A74B-ABD6-156CC19CCB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1FAF6-1264-0E42-AB90-5CE60A08F29F}" type="datetimeFigureOut">
              <a:rPr lang="en-US" smtClean="0"/>
              <a:pPr/>
              <a:t>9/9/12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73B0B-39A1-A74B-ABD6-156CC19CCB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41FAF6-1264-0E42-AB90-5CE60A08F29F}" type="datetimeFigureOut">
              <a:rPr lang="en-US" smtClean="0"/>
              <a:pPr/>
              <a:t>9/9/12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D73B0B-39A1-A74B-ABD6-156CC19CCB2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gnu.org/software/make/manual/make.htm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“make”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13 September 2012, 11.00-12.30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Exercise: FASTQ conversion in make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Port </a:t>
            </a:r>
            <a:r>
              <a:rPr lang="en-US" dirty="0" err="1" smtClean="0"/>
              <a:t>Plasmodium.sh</a:t>
            </a:r>
            <a:r>
              <a:rPr lang="en-US" dirty="0" smtClean="0"/>
              <a:t> to a </a:t>
            </a:r>
            <a:r>
              <a:rPr lang="en-US" dirty="0" err="1" smtClean="0"/>
              <a:t>Makefile</a:t>
            </a:r>
            <a:endParaRPr lang="en-US" dirty="0" smtClean="0"/>
          </a:p>
          <a:p>
            <a:r>
              <a:rPr lang="en-US" dirty="0" smtClean="0"/>
              <a:t>Here's the make manual:</a:t>
            </a:r>
            <a:br>
              <a:rPr lang="en-US" dirty="0" smtClean="0"/>
            </a:br>
            <a:r>
              <a:rPr lang="en-US" sz="2400" dirty="0" smtClean="0"/>
              <a:t>http://</a:t>
            </a:r>
            <a:r>
              <a:rPr lang="en-US" sz="2400" dirty="0" err="1" smtClean="0"/>
              <a:t>www.gnu.org/software/make/manual/make.html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make?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>
                <a:hlinkClick r:id="rId2"/>
              </a:rPr>
              <a:t>http://www.gnu.org/software/make/manual/</a:t>
            </a:r>
            <a:r>
              <a:rPr lang="en-US" dirty="0" smtClean="0">
                <a:hlinkClick r:id="rId2"/>
              </a:rPr>
              <a:t>make.html</a:t>
            </a:r>
            <a:endParaRPr lang="en-US" dirty="0" smtClean="0"/>
          </a:p>
          <a:p>
            <a:r>
              <a:rPr lang="en-US" dirty="0" smtClean="0"/>
              <a:t>Originally designed to efficiently manage the iterative process of compiling and recompiling complex UNIX C programs</a:t>
            </a:r>
          </a:p>
          <a:p>
            <a:pPr lvl="1"/>
            <a:r>
              <a:rPr lang="en-US" dirty="0" smtClean="0"/>
              <a:t>knows library and system dependencies</a:t>
            </a:r>
          </a:p>
          <a:p>
            <a:pPr lvl="1"/>
            <a:r>
              <a:rPr lang="en-US" dirty="0" smtClean="0"/>
              <a:t>knows detailed steps required (</a:t>
            </a:r>
            <a:r>
              <a:rPr lang="en-US" dirty="0" smtClean="0"/>
              <a:t>sound familiar?)</a:t>
            </a:r>
            <a:endParaRPr lang="en-US" dirty="0" smtClean="0"/>
          </a:p>
          <a:p>
            <a:pPr lvl="1"/>
            <a:r>
              <a:rPr lang="en-US" dirty="0" smtClean="0"/>
              <a:t>only compiles </a:t>
            </a:r>
            <a:r>
              <a:rPr lang="en-US" dirty="0" smtClean="0"/>
              <a:t>things when necessary</a:t>
            </a:r>
          </a:p>
          <a:p>
            <a:pPr lvl="1"/>
            <a:r>
              <a:rPr lang="en-US" dirty="0" smtClean="0"/>
              <a:t>allows automated compilation testing</a:t>
            </a:r>
          </a:p>
          <a:p>
            <a:r>
              <a:rPr lang="en-US" dirty="0" smtClean="0"/>
              <a:t>Became essential foundation of Free and Open Source Software development and distribution</a:t>
            </a:r>
          </a:p>
          <a:p>
            <a:pPr lvl="1"/>
            <a:r>
              <a:rPr lang="en-US" dirty="0" smtClean="0"/>
              <a:t>no need for complex instruction manuals to tell users how to install software on their own system</a:t>
            </a:r>
          </a:p>
          <a:p>
            <a:pPr lvl="1"/>
            <a:r>
              <a:rPr lang="en-US" dirty="0" smtClean="0"/>
              <a:t>text </a:t>
            </a:r>
            <a:r>
              <a:rPr lang="en-US" dirty="0" err="1" smtClean="0"/>
              <a:t>Makefiles</a:t>
            </a:r>
            <a:r>
              <a:rPr lang="en-US" dirty="0" smtClean="0"/>
              <a:t> can be placed in RCS, and delivered with the software distribution package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do I need Make?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UNIX developers understood the concept of a workflows before workflows were popular</a:t>
            </a:r>
          </a:p>
          <a:p>
            <a:r>
              <a:rPr lang="en-US" dirty="0" smtClean="0"/>
              <a:t>Syntax supports the complex dependency management, skipping of already completed tasks, and other requirements crucial to the development of complex workflows</a:t>
            </a:r>
          </a:p>
          <a:p>
            <a:r>
              <a:rPr lang="en-US" dirty="0" smtClean="0"/>
              <a:t>Hides hundreds of lines of code that would be required in other languages to do what it does </a:t>
            </a:r>
            <a:r>
              <a:rPr lang="en-US" dirty="0" smtClean="0"/>
              <a:t>best  </a:t>
            </a:r>
          </a:p>
          <a:p>
            <a:r>
              <a:rPr lang="en-US" dirty="0" smtClean="0"/>
              <a:t>Tightly integrated into *NIX file system.  It knows more about the files in your system than </a:t>
            </a:r>
            <a:r>
              <a:rPr lang="en-US" smtClean="0"/>
              <a:t>you do</a:t>
            </a:r>
          </a:p>
          <a:p>
            <a:r>
              <a:rPr lang="en-US" dirty="0" smtClean="0"/>
              <a:t>Text </a:t>
            </a:r>
            <a:r>
              <a:rPr lang="en-US" dirty="0" err="1" smtClean="0"/>
              <a:t>Makefile(s</a:t>
            </a:r>
            <a:r>
              <a:rPr lang="en-US" dirty="0" smtClean="0"/>
              <a:t>) can be stored in RCS, distributed with the Project Repository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Targets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Pattern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278</Words>
  <Application>Microsoft Macintosh PowerPoint</Application>
  <PresentationFormat>On-screen Show (4:3)</PresentationFormat>
  <Paragraphs>31</Paragraphs>
  <Slides>10</Slides>
  <Notes>2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“make”</vt:lpstr>
      <vt:lpstr>What is make?</vt:lpstr>
      <vt:lpstr>Why do I need Make?</vt:lpstr>
      <vt:lpstr>Build systems</vt:lpstr>
      <vt:lpstr>Make</vt:lpstr>
      <vt:lpstr>Targets</vt:lpstr>
      <vt:lpstr>Dependencies</vt:lpstr>
      <vt:lpstr>Pattern rules</vt:lpstr>
      <vt:lpstr>Special variables</vt:lpstr>
      <vt:lpstr>Exercise: FASTQ conversion in make</vt:lpstr>
    </vt:vector>
  </TitlesOfParts>
  <Company>University of Reading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“make”</dc:title>
  <dc:creator>Rutger Vos</dc:creator>
  <cp:lastModifiedBy>Office 2004 User</cp:lastModifiedBy>
  <cp:revision>10</cp:revision>
  <dcterms:created xsi:type="dcterms:W3CDTF">2012-09-09T20:27:35Z</dcterms:created>
  <dcterms:modified xsi:type="dcterms:W3CDTF">2012-09-09T20:47:27Z</dcterms:modified>
</cp:coreProperties>
</file>