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Objects="1" showGuides="1">
      <p:cViewPr varScale="1">
        <p:scale>
          <a:sx n="117" d="100"/>
          <a:sy n="117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1AA53-AABD-6B49-992F-E061A7498157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AEE8C-7E75-B34B-94B0-1167AF2407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Explore layout of projects.</a:t>
            </a:r>
            <a:r>
              <a:rPr lang="en-US" baseline="0" dirty="0" smtClean="0"/>
              <a:t> This is a very short presentation, but that will allow for spill-over from the installation session before lunch.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AEE8C-7E75-B34B-94B0-1167AF24071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Fancy wine term.  Hopefully, you will not ever find yourself in the unfortunate</a:t>
            </a:r>
            <a:r>
              <a:rPr lang="en-US" baseline="0" dirty="0" smtClean="0"/>
              <a:t> position of being accused of falsifying/doctoring your data.  Using this strategy can make it easier for auditors to clear your name.  Although a committed charlatan can still abuse this system, it is much more difficult.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AEE8C-7E75-B34B-94B0-1167AF24071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A51A6-7484-E546-BA42-A31390E7BDE5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organization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12 September 2012, 14.00-16.00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</a:t>
            </a:r>
            <a:r>
              <a:rPr lang="en-US" dirty="0" err="1" smtClean="0"/>
              <a:t>src/Plasmodium.sh</a:t>
            </a:r>
            <a:r>
              <a:rPr lang="en-US" dirty="0" smtClean="0"/>
              <a:t> to capture as much meta data as is available in your local repository, and add/commit its data footprint</a:t>
            </a:r>
          </a:p>
          <a:p>
            <a:r>
              <a:rPr lang="en-US" dirty="0" smtClean="0"/>
              <a:t>write a wrapper script for </a:t>
            </a:r>
            <a:r>
              <a:rPr lang="en-US" dirty="0" err="1" smtClean="0"/>
              <a:t>src/Plasmodium.sh</a:t>
            </a:r>
            <a:r>
              <a:rPr lang="en-US" dirty="0" smtClean="0"/>
              <a:t> that captures its STDOUT and STDERR to a log file, and automatically add/commit the STDOUT log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research actually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is iterative: we make mistakes, acquire more data, learn new techniques</a:t>
            </a:r>
          </a:p>
          <a:p>
            <a:r>
              <a:rPr lang="en-US" dirty="0" smtClean="0"/>
              <a:t>Different studies are done in parallel</a:t>
            </a:r>
          </a:p>
          <a:p>
            <a:r>
              <a:rPr lang="en-US" dirty="0" smtClean="0"/>
              <a:t>Many months later (e.g. after reviews) you will have to re-visit old work</a:t>
            </a:r>
          </a:p>
          <a:p>
            <a:r>
              <a:rPr lang="en-US" dirty="0" smtClean="0"/>
              <a:t>Research is done collaboratively, sometimes with people you don't know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project-oriented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study should be organized as a self-contained project</a:t>
            </a:r>
          </a:p>
          <a:p>
            <a:r>
              <a:rPr lang="en-US" dirty="0" smtClean="0"/>
              <a:t>You should be able to share everything that relates to the project easily</a:t>
            </a:r>
          </a:p>
          <a:p>
            <a:r>
              <a:rPr lang="en-US" dirty="0" smtClean="0"/>
              <a:t>You should be able to archive and retrieve the project easily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store all </a:t>
            </a:r>
            <a:r>
              <a:rPr lang="en-US" dirty="0" smtClean="0"/>
              <a:t>of the files relevant to one </a:t>
            </a:r>
            <a:r>
              <a:rPr lang="en-US" dirty="0" smtClean="0"/>
              <a:t>project under </a:t>
            </a:r>
            <a:r>
              <a:rPr lang="en-US" dirty="0" smtClean="0"/>
              <a:t>a common root </a:t>
            </a:r>
            <a:r>
              <a:rPr lang="en-US" dirty="0" smtClean="0"/>
              <a:t>directory</a:t>
            </a:r>
          </a:p>
          <a:p>
            <a:r>
              <a:rPr lang="en-US" dirty="0" smtClean="0"/>
              <a:t>logical </a:t>
            </a:r>
            <a:r>
              <a:rPr lang="en-US" dirty="0" smtClean="0"/>
              <a:t>top-</a:t>
            </a:r>
            <a:r>
              <a:rPr lang="en-US" dirty="0" smtClean="0"/>
              <a:t>level organization</a:t>
            </a:r>
          </a:p>
          <a:p>
            <a:pPr lvl="1"/>
            <a:r>
              <a:rPr lang="en-US" dirty="0" smtClean="0"/>
              <a:t>doc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err="1" smtClean="0"/>
              <a:t>src</a:t>
            </a:r>
            <a:endParaRPr lang="en-US" dirty="0" smtClean="0"/>
          </a:p>
          <a:p>
            <a:pPr lvl="1"/>
            <a:r>
              <a:rPr lang="en-US" dirty="0" smtClean="0"/>
              <a:t>bin</a:t>
            </a:r>
          </a:p>
          <a:p>
            <a:pPr lvl="1"/>
            <a:r>
              <a:rPr lang="en-US" dirty="0" smtClean="0"/>
              <a:t>results</a:t>
            </a:r>
          </a:p>
          <a:p>
            <a:r>
              <a:rPr lang="en-US" dirty="0" smtClean="0"/>
              <a:t>chronological Secondary organization</a:t>
            </a:r>
          </a:p>
          <a:p>
            <a:r>
              <a:rPr lang="en-US" dirty="0" smtClean="0"/>
              <a:t>logical tertiary organization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journal.pcbi.1000424.g0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743200"/>
            <a:ext cx="6299201" cy="351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Choosing a consistent directory structure will help you (and your collaborators) find things later on.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Exercise: download and unzip </a:t>
            </a:r>
            <a:r>
              <a:rPr lang="en-US" dirty="0" err="1" smtClean="0"/>
              <a:t>git</a:t>
            </a:r>
            <a:r>
              <a:rPr lang="en-US" dirty="0" smtClean="0"/>
              <a:t>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and unzip the course repository at </a:t>
            </a:r>
            <a:r>
              <a:rPr lang="en-US" sz="2400" dirty="0" err="1" smtClean="0"/>
              <a:t>https://github.com/rvosa/ngs-workflows/zipball/master</a:t>
            </a:r>
            <a:endParaRPr lang="en-US" dirty="0" smtClean="0"/>
          </a:p>
          <a:p>
            <a:r>
              <a:rPr lang="en-US" dirty="0" smtClean="0"/>
              <a:t>Read the article </a:t>
            </a:r>
            <a:br>
              <a:rPr lang="en-US" dirty="0" smtClean="0"/>
            </a:br>
            <a:r>
              <a:rPr lang="en-US" sz="2400" dirty="0" smtClean="0"/>
              <a:t>http://dx.doi.org/10.1371/journal.pcbi.1000424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Capturing and versioning Data and Analysis Meta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Big push is to capture Research Data Provenance</a:t>
            </a:r>
          </a:p>
          <a:p>
            <a:r>
              <a:rPr lang="en-US" dirty="0" smtClean="0"/>
              <a:t>Process of marshalling data from source (internal or external) through analysis pipeline should minimize human interaction/manipulation</a:t>
            </a:r>
          </a:p>
          <a:p>
            <a:r>
              <a:rPr lang="en-US" dirty="0" smtClean="0"/>
              <a:t>Automated pipelines should maximize capture of information about data files, and analysis scripts/programs:</a:t>
            </a:r>
          </a:p>
          <a:p>
            <a:pPr lvl="1"/>
            <a:r>
              <a:rPr lang="en-US" dirty="0" err="1" smtClean="0"/>
              <a:t>hashsums</a:t>
            </a:r>
            <a:r>
              <a:rPr lang="en-US" dirty="0" smtClean="0"/>
              <a:t> of data files before and after processing (md5, sha1)</a:t>
            </a:r>
          </a:p>
          <a:p>
            <a:pPr lvl="1"/>
            <a:r>
              <a:rPr lang="en-US" dirty="0" smtClean="0"/>
              <a:t>paths (which), and versions* of scripts/programs before they are called</a:t>
            </a:r>
          </a:p>
          <a:p>
            <a:pPr lvl="1"/>
            <a:r>
              <a:rPr lang="en-US" dirty="0" err="1" smtClean="0"/>
              <a:t>hashsums</a:t>
            </a:r>
            <a:r>
              <a:rPr lang="en-US" dirty="0" smtClean="0"/>
              <a:t> of scripts/programs before they are called (especially if script/program does not supply a version)</a:t>
            </a:r>
          </a:p>
          <a:p>
            <a:pPr lvl="1"/>
            <a:r>
              <a:rPr lang="en-US" dirty="0" smtClean="0"/>
              <a:t>date/time, </a:t>
            </a:r>
            <a:r>
              <a:rPr lang="en-US" dirty="0" smtClean="0"/>
              <a:t>start time and end time, and possibly </a:t>
            </a:r>
            <a:r>
              <a:rPr lang="en-US" dirty="0" smtClean="0"/>
              <a:t>runtime, of each script/program run</a:t>
            </a:r>
          </a:p>
          <a:p>
            <a:r>
              <a:rPr lang="en-US" dirty="0" smtClean="0"/>
              <a:t>Project should include all of this information, from beginning to end, in the RCS so that sharing a repository with the data and scripts ensures that this information is also included</a:t>
            </a:r>
          </a:p>
          <a:p>
            <a:endParaRPr lang="en-US" dirty="0" smtClean="0"/>
          </a:p>
          <a:p>
            <a:pPr>
              <a:buNone/>
            </a:pPr>
            <a:r>
              <a:rPr lang="en-US" i="1" dirty="0" smtClean="0"/>
              <a:t>* many scripts/programs do not print version information.  You should get in the habit of making your own scripts/programs able to print a version to STDOUT and exit with a nonzero exit status upon request</a:t>
            </a:r>
            <a:endParaRPr lang="en-US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to Project Structure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add ‘log’ directory to top level directory (docs, data, </a:t>
            </a:r>
            <a:r>
              <a:rPr lang="en-US" dirty="0" err="1" smtClean="0"/>
              <a:t>src</a:t>
            </a:r>
            <a:r>
              <a:rPr lang="en-US" dirty="0" smtClean="0"/>
              <a:t>, bin, results, and now log)</a:t>
            </a:r>
          </a:p>
          <a:p>
            <a:r>
              <a:rPr lang="en-US" dirty="0" smtClean="0"/>
              <a:t>Modify analysis pipeline scripts</a:t>
            </a:r>
          </a:p>
          <a:p>
            <a:pPr lvl="1"/>
            <a:r>
              <a:rPr lang="en-US" dirty="0" smtClean="0"/>
              <a:t>redirect STDOUT and STDERR to files in log directory named for the script, and the run date-time (or in a date-time subdirectory)</a:t>
            </a:r>
          </a:p>
          <a:p>
            <a:pPr lvl="1"/>
            <a:r>
              <a:rPr lang="en-US" dirty="0" smtClean="0"/>
              <a:t>print date, start time, end time, and even  total run time to STDOUT log </a:t>
            </a:r>
          </a:p>
          <a:p>
            <a:pPr lvl="1"/>
            <a:r>
              <a:rPr lang="en-US" dirty="0" smtClean="0"/>
              <a:t>capture </a:t>
            </a:r>
            <a:r>
              <a:rPr lang="en-US" dirty="0" err="1" smtClean="0"/>
              <a:t>hashsum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smtClean="0"/>
              <a:t>version </a:t>
            </a:r>
            <a:r>
              <a:rPr lang="en-US" dirty="0" smtClean="0"/>
              <a:t>of themselves in STDOUT </a:t>
            </a:r>
            <a:r>
              <a:rPr lang="en-US" dirty="0" smtClean="0"/>
              <a:t>log</a:t>
            </a:r>
            <a:endParaRPr lang="en-US" dirty="0" smtClean="0"/>
          </a:p>
          <a:p>
            <a:pPr lvl="1"/>
            <a:r>
              <a:rPr lang="en-US" dirty="0" smtClean="0"/>
              <a:t>capture </a:t>
            </a:r>
            <a:r>
              <a:rPr lang="en-US" dirty="0" err="1" smtClean="0"/>
              <a:t>hashsum</a:t>
            </a:r>
            <a:r>
              <a:rPr lang="en-US" dirty="0" smtClean="0"/>
              <a:t> of data file before* and after* any analysis is run on that data file in STDOUT log</a:t>
            </a:r>
          </a:p>
          <a:p>
            <a:pPr lvl="1"/>
            <a:r>
              <a:rPr lang="en-US" dirty="0" smtClean="0"/>
              <a:t>capture </a:t>
            </a:r>
            <a:r>
              <a:rPr lang="en-US" dirty="0" err="1" smtClean="0"/>
              <a:t>hashsums</a:t>
            </a:r>
            <a:r>
              <a:rPr lang="en-US" dirty="0" smtClean="0"/>
              <a:t> of intermediate data files*, even if the files are to be deleted, in STDOUT log</a:t>
            </a:r>
          </a:p>
          <a:p>
            <a:pPr lvl="1"/>
            <a:r>
              <a:rPr lang="en-US" dirty="0" smtClean="0"/>
              <a:t>log deletions *of any data files in STDOUT log</a:t>
            </a:r>
          </a:p>
          <a:p>
            <a:pPr lvl="1"/>
            <a:r>
              <a:rPr lang="en-US" dirty="0" smtClean="0"/>
              <a:t>capture </a:t>
            </a:r>
            <a:r>
              <a:rPr lang="en-US" dirty="0" err="1" smtClean="0"/>
              <a:t>hashsums</a:t>
            </a:r>
            <a:r>
              <a:rPr lang="en-US" dirty="0" smtClean="0"/>
              <a:t> and versions of any other script/program executed by the script before executing the script in STDOUT log</a:t>
            </a:r>
          </a:p>
          <a:p>
            <a:pPr lvl="1"/>
            <a:r>
              <a:rPr lang="en-US" dirty="0" smtClean="0"/>
              <a:t>capture </a:t>
            </a:r>
            <a:r>
              <a:rPr lang="en-US" dirty="0" err="1" smtClean="0"/>
              <a:t>hashsums</a:t>
            </a:r>
            <a:r>
              <a:rPr lang="en-US" dirty="0" smtClean="0"/>
              <a:t> of all result files immediately after they are produced in STDOUT log</a:t>
            </a:r>
          </a:p>
          <a:p>
            <a:pPr lvl="1"/>
            <a:r>
              <a:rPr lang="en-US" dirty="0" smtClean="0"/>
              <a:t>close and </a:t>
            </a:r>
            <a:r>
              <a:rPr lang="en-US" dirty="0" err="1" smtClean="0"/>
              <a:t>git</a:t>
            </a:r>
            <a:r>
              <a:rPr lang="en-US" dirty="0" smtClean="0"/>
              <a:t> add/commit all new files, all deleted files, and the STDOUT log file immediately before exiting</a:t>
            </a:r>
          </a:p>
          <a:p>
            <a:pPr lvl="1"/>
            <a:r>
              <a:rPr lang="en-US" dirty="0" smtClean="0"/>
              <a:t>alternatively, or in addition, use the STDOUT log file as the </a:t>
            </a:r>
            <a:r>
              <a:rPr lang="en-US" dirty="0" err="1" smtClean="0"/>
              <a:t>git</a:t>
            </a:r>
            <a:r>
              <a:rPr lang="en-US" dirty="0" smtClean="0"/>
              <a:t> commit message for all new and deleted files (</a:t>
            </a:r>
            <a:r>
              <a:rPr lang="en-US" dirty="0" err="1" smtClean="0"/>
              <a:t>git</a:t>
            </a:r>
            <a:r>
              <a:rPr lang="en-US" dirty="0" smtClean="0"/>
              <a:t> commit –</a:t>
            </a:r>
            <a:r>
              <a:rPr lang="en-US" dirty="0" err="1" smtClean="0"/>
              <a:t>f</a:t>
            </a:r>
            <a:r>
              <a:rPr lang="en-US" dirty="0" smtClean="0"/>
              <a:t> log/090212/foo.log path/to/files)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* these activities make up the data footprint of an analysis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780</Words>
  <Application>Microsoft Macintosh PowerPoint</Application>
  <PresentationFormat>On-screen Show (4:3)</PresentationFormat>
  <Paragraphs>60</Paragraphs>
  <Slides>10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Project organization</vt:lpstr>
      <vt:lpstr>How research actually works</vt:lpstr>
      <vt:lpstr>A project-oriented view</vt:lpstr>
      <vt:lpstr>Project management</vt:lpstr>
      <vt:lpstr>Project organization</vt:lpstr>
      <vt:lpstr>Directory structure</vt:lpstr>
      <vt:lpstr>Exercise: download and unzip git repo</vt:lpstr>
      <vt:lpstr>Capturing and versioning Data and Analysis Meta Data</vt:lpstr>
      <vt:lpstr>Modification to Project Structure </vt:lpstr>
      <vt:lpstr>Exercise</vt:lpstr>
    </vt:vector>
  </TitlesOfParts>
  <Company>University of Reading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organization</dc:title>
  <dc:creator>Rutger Vos</dc:creator>
  <cp:lastModifiedBy>Office 2004 User</cp:lastModifiedBy>
  <cp:revision>25</cp:revision>
  <dcterms:created xsi:type="dcterms:W3CDTF">2012-09-08T01:10:39Z</dcterms:created>
  <dcterms:modified xsi:type="dcterms:W3CDTF">2012-09-08T02:40:50Z</dcterms:modified>
</cp:coreProperties>
</file>