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6" r:id="rId6"/>
    <p:sldId id="263" r:id="rId7"/>
    <p:sldId id="264" r:id="rId8"/>
    <p:sldId id="265" r:id="rId9"/>
    <p:sldId id="262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 showGuides="1">
      <p:cViewPr varScale="1">
        <p:scale>
          <a:sx n="71" d="100"/>
          <a:sy n="71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416E4-91AF-C94B-A1BC-2728F95D87A7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ECEAC-9ACA-174F-B852-C688BB818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command line tools for dealing with NGS data: SAM/BAM tools, sequence conversion using BioPerl, </a:t>
            </a:r>
            <a:r>
              <a:rPr lang="en-US" dirty="0" err="1" smtClean="0"/>
              <a:t>BioPython</a:t>
            </a:r>
            <a:r>
              <a:rPr lang="en-US" dirty="0" smtClean="0"/>
              <a:t>,</a:t>
            </a:r>
            <a:r>
              <a:rPr lang="en-US" baseline="0" dirty="0" smtClean="0"/>
              <a:t> reading with R </a:t>
            </a:r>
            <a:r>
              <a:rPr lang="en-US" baseline="0" dirty="0" err="1" smtClean="0"/>
              <a:t>BioConductor</a:t>
            </a:r>
            <a:r>
              <a:rPr lang="en-US" baseline="0" dirty="0" smtClean="0"/>
              <a:t>. How to run scripts on the command line. Exercise: </a:t>
            </a:r>
            <a:r>
              <a:rPr lang="en-US" baseline="0" dirty="0" err="1" smtClean="0"/>
              <a:t>http://bioinf.comav.upv.es/courses/sequence_analysis/sequence_file_formats.html</a:t>
            </a:r>
            <a:r>
              <a:rPr lang="en-US" baseline="0" dirty="0" smtClean="0"/>
              <a:t> http://</a:t>
            </a:r>
            <a:r>
              <a:rPr lang="en-US" baseline="0" dirty="0" err="1" smtClean="0"/>
              <a:t>samtools.sourceforge.net</a:t>
            </a:r>
            <a:r>
              <a:rPr lang="en-US" baseline="0" smtClean="0"/>
              <a:t>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ECEAC-9ACA-174F-B852-C688BB81823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Introduces the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2FE66-5F38-224B-B84A-AC7B0050D72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this exercise, we compile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samtools</a:t>
            </a:r>
            <a:r>
              <a:rPr lang="en-US" baseline="0" dirty="0" smtClean="0"/>
              <a:t> (?) and do some basic conversion on the </a:t>
            </a:r>
            <a:r>
              <a:rPr lang="en-US" baseline="0" smtClean="0"/>
              <a:t>command line.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ECEAC-9ACA-174F-B852-C688BB81823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CCC7-6A45-A647-850E-B4CE4DABA2A7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CCC7-6A45-A647-850E-B4CE4DABA2A7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CCC7-6A45-A647-850E-B4CE4DABA2A7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CCC7-6A45-A647-850E-B4CE4DABA2A7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CCC7-6A45-A647-850E-B4CE4DABA2A7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CCC7-6A45-A647-850E-B4CE4DABA2A7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CCC7-6A45-A647-850E-B4CE4DABA2A7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CCC7-6A45-A647-850E-B4CE4DABA2A7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CCC7-6A45-A647-850E-B4CE4DABA2A7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CCC7-6A45-A647-850E-B4CE4DABA2A7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CCC7-6A45-A647-850E-B4CE4DABA2A7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CCCC7-6A45-A647-850E-B4CE4DABA2A7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Running NGS analyses on the CLI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11 September 2012, 16.30-18.00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r>
              <a:rPr lang="en-US" dirty="0" smtClean="0"/>
              <a:t>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BWA</a:t>
            </a:r>
          </a:p>
          <a:p>
            <a:r>
              <a:rPr lang="en-US" dirty="0" smtClean="0"/>
              <a:t>Compile </a:t>
            </a:r>
            <a:r>
              <a:rPr lang="en-US" dirty="0" err="1" smtClean="0"/>
              <a:t>Samtools</a:t>
            </a:r>
            <a:endParaRPr lang="en-US" dirty="0" smtClean="0"/>
          </a:p>
          <a:p>
            <a:r>
              <a:rPr lang="en-US" dirty="0" smtClean="0"/>
              <a:t>(Compile NCBI standalone BLAST)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NGS 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pre-processing: </a:t>
            </a:r>
          </a:p>
          <a:p>
            <a:pPr lvl="1"/>
            <a:r>
              <a:rPr lang="en-US" dirty="0" smtClean="0"/>
              <a:t>Characterize / trim low base scores</a:t>
            </a:r>
          </a:p>
          <a:p>
            <a:pPr lvl="1"/>
            <a:r>
              <a:rPr lang="en-US" dirty="0" smtClean="0"/>
              <a:t>Clip adapters</a:t>
            </a:r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ollapse duplicates</a:t>
            </a:r>
          </a:p>
          <a:p>
            <a:pPr lvl="1"/>
            <a:r>
              <a:rPr lang="en-US" dirty="0" smtClean="0"/>
              <a:t>File conversion</a:t>
            </a:r>
          </a:p>
          <a:p>
            <a:r>
              <a:rPr lang="en-US" dirty="0" smtClean="0"/>
              <a:t>Assembly:</a:t>
            </a:r>
          </a:p>
          <a:p>
            <a:pPr lvl="1"/>
            <a:r>
              <a:rPr lang="en-US" dirty="0" smtClean="0"/>
              <a:t>de Novo</a:t>
            </a:r>
          </a:p>
          <a:p>
            <a:pPr lvl="1"/>
            <a:r>
              <a:rPr lang="en-US" dirty="0" smtClean="0"/>
              <a:t>To reference </a:t>
            </a:r>
            <a:r>
              <a:rPr lang="en-US" dirty="0" err="1" smtClean="0"/>
              <a:t>sequence(s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…more bioinformatics…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cleaning steps can be</a:t>
            </a:r>
            <a:r>
              <a:rPr lang="en-US" dirty="0" smtClean="0"/>
              <a:t> programmed with common open source bioinformatics toolkits</a:t>
            </a:r>
          </a:p>
          <a:p>
            <a:r>
              <a:rPr lang="en-US" dirty="0" smtClean="0"/>
              <a:t>Some off-the-shelf tools exist</a:t>
            </a:r>
          </a:p>
          <a:p>
            <a:pPr lvl="1"/>
            <a:r>
              <a:rPr lang="en-US" dirty="0" smtClean="0"/>
              <a:t>FASTX-toolkit (also in galaxy)</a:t>
            </a:r>
          </a:p>
          <a:p>
            <a:pPr lvl="1"/>
            <a:r>
              <a:rPr lang="en-US" dirty="0" smtClean="0"/>
              <a:t>FASTQC</a:t>
            </a:r>
          </a:p>
          <a:p>
            <a:pPr lvl="1"/>
            <a:r>
              <a:rPr lang="en-US" dirty="0" smtClean="0"/>
              <a:t>PRINSEQ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De-novo assembly tools:</a:t>
            </a:r>
          </a:p>
          <a:p>
            <a:pPr lvl="1"/>
            <a:r>
              <a:rPr lang="en-US" dirty="0" smtClean="0"/>
              <a:t>SOAP de-novo</a:t>
            </a:r>
          </a:p>
          <a:p>
            <a:pPr lvl="1"/>
            <a:r>
              <a:rPr lang="en-US" dirty="0" smtClean="0"/>
              <a:t>Velvet</a:t>
            </a:r>
          </a:p>
          <a:p>
            <a:r>
              <a:rPr lang="en-US" dirty="0" smtClean="0"/>
              <a:t>Reference mapping:</a:t>
            </a:r>
          </a:p>
          <a:p>
            <a:pPr lvl="1"/>
            <a:r>
              <a:rPr lang="en-US" dirty="0" smtClean="0"/>
              <a:t>BWA</a:t>
            </a:r>
          </a:p>
          <a:p>
            <a:pPr lvl="1"/>
            <a:r>
              <a:rPr lang="en-US" dirty="0" smtClean="0"/>
              <a:t>MAQ</a:t>
            </a:r>
          </a:p>
          <a:p>
            <a:pPr lvl="1"/>
            <a:r>
              <a:rPr lang="en-US" dirty="0" smtClean="0"/>
              <a:t>Bowtie</a:t>
            </a:r>
          </a:p>
          <a:p>
            <a:pPr lvl="1"/>
            <a:r>
              <a:rPr lang="en-US" dirty="0" smtClean="0"/>
              <a:t>BFAST</a:t>
            </a:r>
          </a:p>
          <a:p>
            <a:pPr lvl="1"/>
            <a:r>
              <a:rPr lang="en-US" dirty="0" smtClean="0"/>
              <a:t>MIRA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programs</a:t>
            </a:r>
          </a:p>
          <a:p>
            <a:pPr lvl="1"/>
            <a:r>
              <a:rPr lang="en-US" dirty="0" err="1" smtClean="0"/>
              <a:t>samtools</a:t>
            </a:r>
            <a:endParaRPr lang="en-US" dirty="0" smtClean="0"/>
          </a:p>
          <a:p>
            <a:pPr lvl="1"/>
            <a:r>
              <a:rPr lang="en-US" dirty="0" err="1" smtClean="0"/>
              <a:t>picard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suites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CLC</a:t>
            </a:r>
          </a:p>
          <a:p>
            <a:r>
              <a:rPr lang="en-US" dirty="0" err="1" smtClean="0"/>
              <a:t>Geneious</a:t>
            </a:r>
            <a:endParaRPr lang="en-US" dirty="0" smtClean="0"/>
          </a:p>
          <a:p>
            <a:r>
              <a:rPr lang="en-US" dirty="0" err="1" smtClean="0"/>
              <a:t>Qiime</a:t>
            </a:r>
            <a:endParaRPr lang="en-US" dirty="0" smtClean="0"/>
          </a:p>
          <a:p>
            <a:r>
              <a:rPr lang="en-US" dirty="0" smtClean="0"/>
              <a:t>GATK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and commercial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and command-line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table of bioinformatics</a:t>
            </a:r>
            <a:endParaRPr lang="en-US" dirty="0"/>
          </a:p>
        </p:txBody>
      </p:sp>
      <p:pic>
        <p:nvPicPr>
          <p:cNvPr id="4" name="Content Placeholder 3" descr="elements-72dpi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2525" t="23206"/>
              <a:stretch>
                <a:fillRect/>
              </a:stretch>
            </p:blipFill>
          </mc:Choice>
          <mc:Fallback>
            <p:blipFill>
              <a:blip r:embed="rId4"/>
              <a:srcRect l="2525" t="23206"/>
              <a:stretch>
                <a:fillRect/>
              </a:stretch>
            </p:blipFill>
          </mc:Fallback>
        </mc:AlternateContent>
        <p:spPr>
          <a:xfrm>
            <a:off x="76200" y="1371600"/>
            <a:ext cx="8944174" cy="49831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220</Words>
  <Application>Microsoft Macintosh PowerPoint</Application>
  <PresentationFormat>On-screen Show (4:3)</PresentationFormat>
  <Paragraphs>50</Paragraphs>
  <Slides>10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Running NGS analyses on the CLI</vt:lpstr>
      <vt:lpstr>NGS analyses</vt:lpstr>
      <vt:lpstr>Data pre-processing</vt:lpstr>
      <vt:lpstr>Assembly</vt:lpstr>
      <vt:lpstr>Data conversion</vt:lpstr>
      <vt:lpstr>Integrated suites</vt:lpstr>
      <vt:lpstr>Open source and commercial</vt:lpstr>
      <vt:lpstr>Graphical and command-line</vt:lpstr>
      <vt:lpstr>Periodic table of bioinformatics</vt:lpstr>
      <vt:lpstr>Exercise: compilation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NGS analyses on the CLI</dc:title>
  <dc:creator>Rutger Vos</dc:creator>
  <cp:lastModifiedBy>Rutger Vos</cp:lastModifiedBy>
  <cp:revision>30</cp:revision>
  <dcterms:created xsi:type="dcterms:W3CDTF">2012-09-05T14:17:55Z</dcterms:created>
  <dcterms:modified xsi:type="dcterms:W3CDTF">2012-09-05T17:28:15Z</dcterms:modified>
</cp:coreProperties>
</file>