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 showGuides="1">
      <p:cViewPr varScale="1">
        <p:scale>
          <a:sx n="71" d="100"/>
          <a:sy n="71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7A5B2-D33E-654E-80C8-D06B63D580AC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935C2-96EE-4F42-851C-68EB28DD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concept of visual</a:t>
            </a:r>
            <a:r>
              <a:rPr lang="en-US" baseline="0" dirty="0" smtClean="0"/>
              <a:t> workflows. Yahoo pipes, PISE, </a:t>
            </a:r>
            <a:r>
              <a:rPr lang="en-US" baseline="0" dirty="0" err="1" smtClean="0"/>
              <a:t>Keppler</a:t>
            </a:r>
            <a:r>
              <a:rPr lang="en-US" baseline="0" dirty="0" smtClean="0"/>
              <a:t>, Galaxy, </a:t>
            </a:r>
            <a:r>
              <a:rPr lang="en-US" baseline="0" dirty="0" err="1" smtClean="0"/>
              <a:t>Taverna</a:t>
            </a:r>
            <a:r>
              <a:rPr lang="en-US" baseline="0" smtClean="0"/>
              <a:t>, Genome browsers.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35C2-96EE-4F42-851C-68EB28DD79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</a:t>
            </a:r>
            <a:r>
              <a:rPr lang="en-US" smtClean="0"/>
              <a:t>an account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35C2-96EE-4F42-851C-68EB28DD793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 September 2012, 9.30-10.30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UCSC genome browser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pipeline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Keppler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Taverna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Web-based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Yahoo! pipes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</Words>
  <Application>Microsoft Macintosh PowerPoint</Application>
  <PresentationFormat>On-screen Show (4:3)</PresentationFormat>
  <Paragraphs>17</Paragraphs>
  <Slides>11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Visual workflows</vt:lpstr>
      <vt:lpstr>Visualization</vt:lpstr>
      <vt:lpstr>Visual pipeline metaphor</vt:lpstr>
      <vt:lpstr>Keppler</vt:lpstr>
      <vt:lpstr>Taverna</vt:lpstr>
      <vt:lpstr>Web-based</vt:lpstr>
      <vt:lpstr>Yahoo! pipes</vt:lpstr>
      <vt:lpstr>PISE</vt:lpstr>
      <vt:lpstr>Galaxy</vt:lpstr>
      <vt:lpstr>Genome browsers</vt:lpstr>
      <vt:lpstr>Exercise: galaxy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workflows</dc:title>
  <dc:creator>Rutger Vos</dc:creator>
  <cp:lastModifiedBy>Rutger Vos</cp:lastModifiedBy>
  <cp:revision>9</cp:revision>
  <dcterms:created xsi:type="dcterms:W3CDTF">2012-09-05T15:26:10Z</dcterms:created>
  <dcterms:modified xsi:type="dcterms:W3CDTF">2012-09-05T15:28:42Z</dcterms:modified>
</cp:coreProperties>
</file>