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72" r:id="rId10"/>
    <p:sldId id="262" r:id="rId11"/>
    <p:sldId id="267" r:id="rId12"/>
    <p:sldId id="265" r:id="rId13"/>
    <p:sldId id="273" r:id="rId14"/>
    <p:sldId id="266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simple shell script that: </a:t>
            </a:r>
          </a:p>
          <a:p>
            <a:pPr lvl="1"/>
            <a:r>
              <a:rPr lang="en-US" sz="2400" dirty="0" smtClean="0"/>
              <a:t>uses "</a:t>
            </a:r>
            <a:r>
              <a:rPr lang="en-US" sz="2400" dirty="0" err="1" smtClean="0"/>
              <a:t>perl</a:t>
            </a:r>
            <a:r>
              <a:rPr lang="en-US" sz="2400" dirty="0" smtClean="0"/>
              <a:t> bin/</a:t>
            </a:r>
            <a:r>
              <a:rPr lang="en-US" sz="2400" dirty="0" err="1" smtClean="0"/>
              <a:t>fastqvalidate.pl</a:t>
            </a:r>
            <a:r>
              <a:rPr lang="en-US" sz="2400" dirty="0" smtClean="0"/>
              <a:t> $file"</a:t>
            </a:r>
          </a:p>
          <a:p>
            <a:pPr lvl="1"/>
            <a:r>
              <a:rPr lang="en-US" sz="2400" dirty="0" smtClean="0"/>
              <a:t>validates all FASTQ files in the data/</a:t>
            </a:r>
            <a:r>
              <a:rPr lang="en-US" sz="2400" dirty="0" err="1" smtClean="0"/>
              <a:t>fastq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400" dirty="0" smtClean="0"/>
              <a:t>prints out the names of invalid files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fastqvalidate.pl</a:t>
            </a:r>
            <a:r>
              <a:rPr lang="en-US" sz="2800" dirty="0" smtClean="0"/>
              <a:t> dies (i.e. invalid file) the exit code $? should be non-zero. Use this.</a:t>
            </a:r>
          </a:p>
          <a:p>
            <a:r>
              <a:rPr lang="en-US" sz="2800" dirty="0" smtClean="0"/>
              <a:t>From the file names you can see which should not validate: error_</a:t>
            </a:r>
            <a:r>
              <a:rPr lang="en-US" sz="2800" dirty="0" smtClean="0"/>
              <a:t>*</a:t>
            </a:r>
          </a:p>
          <a:p>
            <a:r>
              <a:rPr lang="en-US" sz="2800" dirty="0" smtClean="0"/>
              <a:t>Bash manual: </a:t>
            </a:r>
            <a:r>
              <a:rPr lang="en-US" sz="2800" dirty="0" smtClean="0"/>
              <a:t>http://</a:t>
            </a:r>
            <a:r>
              <a:rPr lang="en-US" sz="2800" dirty="0" err="1" smtClean="0"/>
              <a:t>www.tldp.org</a:t>
            </a:r>
            <a:r>
              <a:rPr lang="en-US" sz="2800" dirty="0" smtClean="0"/>
              <a:t>/LDP/abs/html/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Once, when I was installing </a:t>
            </a:r>
            <a:r>
              <a:rPr lang="en-US" dirty="0" err="1" smtClean="0"/>
              <a:t>LWP::UserAgent</a:t>
            </a:r>
            <a:r>
              <a:rPr lang="en-US" dirty="0" smtClean="0"/>
              <a:t>, I accidentally the whole package, including HEAD (=fetches HTTP header)</a:t>
            </a:r>
          </a:p>
          <a:p>
            <a:r>
              <a:rPr lang="en-US" dirty="0" smtClean="0"/>
              <a:t>This overwrote the essential, system built-in </a:t>
            </a:r>
            <a:r>
              <a:rPr lang="en-US" dirty="0" smtClean="0">
                <a:latin typeface="Courier New"/>
                <a:cs typeface="Courier New"/>
              </a:rPr>
              <a:t>head(1)</a:t>
            </a:r>
            <a:r>
              <a:rPr lang="en-US" dirty="0" smtClean="0"/>
              <a:t> utility on </a:t>
            </a:r>
            <a:r>
              <a:rPr lang="en-US" dirty="0" err="1" smtClean="0"/>
              <a:t>MacOSX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some simple scripting I could re-create the functionality and recover from the damage.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1056</Words>
  <Application>Microsoft Macintosh PowerPoint</Application>
  <PresentationFormat>On-screen Show (4:3)</PresentationFormat>
  <Paragraphs>116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Another 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Rutger Vos</cp:lastModifiedBy>
  <cp:revision>61</cp:revision>
  <dcterms:created xsi:type="dcterms:W3CDTF">2012-09-05T19:46:09Z</dcterms:created>
  <dcterms:modified xsi:type="dcterms:W3CDTF">2012-09-05T19:48:36Z</dcterms:modified>
</cp:coreProperties>
</file>