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59" r:id="rId6"/>
    <p:sldId id="261" r:id="rId7"/>
    <p:sldId id="262" r:id="rId8"/>
    <p:sldId id="263" r:id="rId9"/>
    <p:sldId id="260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89" d="100"/>
          <a:sy n="89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7A5B2-D33E-654E-80C8-D06B63D580AC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935C2-96EE-4F42-851C-68EB28DD79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63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concept of visual</a:t>
            </a:r>
            <a:r>
              <a:rPr lang="en-US" baseline="0" dirty="0" smtClean="0"/>
              <a:t> workflows. Yahoo pipes, PISE, </a:t>
            </a:r>
            <a:r>
              <a:rPr lang="en-US" baseline="0" dirty="0" err="1" smtClean="0"/>
              <a:t>Keppler</a:t>
            </a:r>
            <a:r>
              <a:rPr lang="en-US" baseline="0" dirty="0" smtClean="0"/>
              <a:t>, Galaxy, </a:t>
            </a:r>
            <a:r>
              <a:rPr lang="en-US" baseline="0" dirty="0" err="1" smtClean="0"/>
              <a:t>Taverna</a:t>
            </a:r>
            <a:r>
              <a:rPr lang="en-US" baseline="0" smtClean="0"/>
              <a:t>, Genome browsers.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935C2-96EE-4F42-851C-68EB28DD793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</a:t>
            </a:r>
            <a:r>
              <a:rPr lang="en-US" smtClean="0"/>
              <a:t>an account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935C2-96EE-4F42-851C-68EB28DD793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B51AF-CB11-414E-96EA-7C3CBC48D1AF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 workflows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14 September 2012, 9.30-10.30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Genome browsers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UCSC genome browser</a:t>
            </a:r>
            <a:endParaRPr lang="en-US" dirty="0"/>
          </a:p>
        </p:txBody>
      </p:sp>
      <p:pic>
        <p:nvPicPr>
          <p:cNvPr id="5" name="Content Placeholder 4" descr="ucsc-genome-browser1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327" b="-27327"/>
          <a:stretch>
            <a:fillRect/>
          </a:stretch>
        </p:blipFill>
        <p:spPr/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galaxy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pipeline metaphor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Kepler</a:t>
            </a:r>
            <a:endParaRPr lang="en-US" dirty="0"/>
          </a:p>
        </p:txBody>
      </p:sp>
      <p:pic>
        <p:nvPicPr>
          <p:cNvPr id="3" name="Content Placeholder 2" descr="Kepler1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630" b="-7630"/>
          <a:stretch>
            <a:fillRect/>
          </a:stretch>
        </p:blipFill>
        <p:spPr/>
      </p:pic>
      <p:pic>
        <p:nvPicPr>
          <p:cNvPr id="6" name="Content Placeholder 5" descr="Kepler2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07" b="-6207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Taverna</a:t>
            </a:r>
            <a:endParaRPr lang="en-US" dirty="0"/>
          </a:p>
        </p:txBody>
      </p:sp>
      <p:pic>
        <p:nvPicPr>
          <p:cNvPr id="3" name="Content Placeholder 2" descr="Taverna1.jpe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218" b="-27218"/>
          <a:stretch>
            <a:fillRect/>
          </a:stretch>
        </p:blipFill>
        <p:spPr/>
      </p:pic>
      <p:pic>
        <p:nvPicPr>
          <p:cNvPr id="6" name="Content Placeholder 5" descr="Taverna2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404" b="-36404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Web-based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Yahoo! pipes</a:t>
            </a:r>
            <a:endParaRPr lang="en-US" dirty="0"/>
          </a:p>
        </p:txBody>
      </p:sp>
      <p:pic>
        <p:nvPicPr>
          <p:cNvPr id="4" name="Content Placeholder 3" descr="yahoopipes1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243" r="-34243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Mobyle</a:t>
            </a:r>
            <a:endParaRPr lang="en-US" dirty="0"/>
          </a:p>
        </p:txBody>
      </p:sp>
      <p:pic>
        <p:nvPicPr>
          <p:cNvPr id="6" name="Content Placeholder 5" descr="Mobyle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03" r="-2703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Galaxy</a:t>
            </a:r>
            <a:endParaRPr lang="en-US" dirty="0"/>
          </a:p>
        </p:txBody>
      </p:sp>
      <p:pic>
        <p:nvPicPr>
          <p:cNvPr id="3" name="Content Placeholder 2" descr="Galaxy1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798" b="-65798"/>
          <a:stretch>
            <a:fillRect/>
          </a:stretch>
        </p:blipFill>
        <p:spPr/>
      </p:pic>
      <p:pic>
        <p:nvPicPr>
          <p:cNvPr id="6" name="Content Placeholder 5" descr="Galaxy2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594" b="-24594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56</Words>
  <Application>Microsoft Macintosh PowerPoint</Application>
  <PresentationFormat>On-screen Show (4:3)</PresentationFormat>
  <Paragraphs>17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Visual workflows</vt:lpstr>
      <vt:lpstr>Visualization</vt:lpstr>
      <vt:lpstr>Visual pipeline metaphor</vt:lpstr>
      <vt:lpstr>Kepler</vt:lpstr>
      <vt:lpstr>Taverna</vt:lpstr>
      <vt:lpstr>Web-based</vt:lpstr>
      <vt:lpstr>Yahoo! pipes</vt:lpstr>
      <vt:lpstr>Mobyle</vt:lpstr>
      <vt:lpstr>Galaxy</vt:lpstr>
      <vt:lpstr>Genome browsers</vt:lpstr>
      <vt:lpstr>Exercise: galaxy</vt:lpstr>
    </vt:vector>
  </TitlesOfParts>
  <Company>University of Reading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workflows</dc:title>
  <dc:creator>Rutger Vos</dc:creator>
  <cp:lastModifiedBy>Karin Nilsson</cp:lastModifiedBy>
  <cp:revision>12</cp:revision>
  <dcterms:created xsi:type="dcterms:W3CDTF">2012-09-05T21:15:26Z</dcterms:created>
  <dcterms:modified xsi:type="dcterms:W3CDTF">2012-09-06T14:27:44Z</dcterms:modified>
</cp:coreProperties>
</file>