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71" d="100"/>
          <a:sy n="71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sets, </a:t>
            </a:r>
            <a:r>
              <a:rPr lang="en-US" baseline="0" dirty="0" err="1" smtClean="0"/>
              <a:t>biotorrents</a:t>
            </a:r>
            <a:r>
              <a:rPr lang="en-US" baseline="0" dirty="0" smtClean="0"/>
              <a:t>. Exercise FTP?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biotorrent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5300" b="-15300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2819400" cy="2438400"/>
          </a:xfrm>
        </p:spPr>
        <p:txBody>
          <a:bodyPr/>
          <a:lstStyle/>
          <a:p>
            <a:r>
              <a:rPr lang="en-US" dirty="0" err="1" smtClean="0"/>
              <a:t>WeShare</a:t>
            </a:r>
            <a:endParaRPr lang="en-US" dirty="0" smtClean="0"/>
          </a:p>
          <a:p>
            <a:r>
              <a:rPr lang="en-US" dirty="0" smtClean="0"/>
              <a:t>Google Drive</a:t>
            </a:r>
          </a:p>
          <a:p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Amazon</a:t>
            </a:r>
            <a:r>
              <a:rPr lang="en-US" dirty="0" smtClean="0"/>
              <a:t> S3</a:t>
            </a:r>
            <a:endParaRPr lang="en-US" dirty="0"/>
          </a:p>
        </p:txBody>
      </p:sp>
      <p:pic>
        <p:nvPicPr>
          <p:cNvPr id="5" name="Content Placeholder 4" descr="amazons3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91000" y="2087849"/>
            <a:ext cx="4038600" cy="2865151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alaxydata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79" b="-379"/>
          <a:stretch>
            <a:fillRect/>
          </a:stretch>
        </p:blipFill>
        <p:spPr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upload to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SRA’s</a:t>
            </a:r>
            <a:r>
              <a:rPr lang="en-US" dirty="0" smtClean="0"/>
              <a:t> and data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SneakerNet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bgi_data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324847"/>
            <a:ext cx="4038600" cy="3076669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od-datasets_2009-03-27_colore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320" b="-23320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WebDAV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81</Words>
  <Application>Microsoft Macintosh PowerPoint</Application>
  <PresentationFormat>On-screen Show (4:3)</PresentationFormat>
  <Paragraphs>21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sharing</vt:lpstr>
      <vt:lpstr>SRA’s and data volume</vt:lpstr>
      <vt:lpstr>SneakerNet</vt:lpstr>
      <vt:lpstr>Databases</vt:lpstr>
      <vt:lpstr>Semantic web</vt:lpstr>
      <vt:lpstr>Open data</vt:lpstr>
      <vt:lpstr>FTP</vt:lpstr>
      <vt:lpstr>Rsync</vt:lpstr>
      <vt:lpstr>WebDAV</vt:lpstr>
      <vt:lpstr>Torrents</vt:lpstr>
      <vt:lpstr>Version control</vt:lpstr>
      <vt:lpstr>Proprietary systems</vt:lpstr>
      <vt:lpstr>Galaxy data</vt:lpstr>
      <vt:lpstr>Exercise: upload to galaxy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14</cp:revision>
  <dcterms:created xsi:type="dcterms:W3CDTF">2012-09-06T10:40:30Z</dcterms:created>
  <dcterms:modified xsi:type="dcterms:W3CDTF">2012-09-06T12:56:58Z</dcterms:modified>
</cp:coreProperties>
</file>