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EE33A-660E-C84A-B828-66CD4386E7A3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2FE66-5F38-224B-B84A-AC7B0050D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introduces a first look at data produced by various NGS platforms, file formats like FASTA, FASTQ, SFF, BAM/SAM, interval tables. Also introduces software tools to deal with NGS data, might mention visual tools such as CLC and </a:t>
            </a:r>
            <a:r>
              <a:rPr lang="en-US" baseline="0" dirty="0" err="1" smtClean="0"/>
              <a:t>Geneious</a:t>
            </a:r>
            <a:r>
              <a:rPr lang="en-US" baseline="0" dirty="0" smtClean="0"/>
              <a:t> but show that command line tools have all functionality. Show periodic table of bioinformatics elements. Exercise: look at NGS data in a text </a:t>
            </a:r>
            <a:r>
              <a:rPr lang="en-US" baseline="0" dirty="0" smtClean="0"/>
              <a:t>editor, determine what </a:t>
            </a:r>
            <a:r>
              <a:rPr lang="en-US" baseline="0" smtClean="0"/>
              <a:t>FASTQ dialect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E004-ACAC-BD41-B9FE-40E1A0F71FA8}" type="datetimeFigureOut">
              <a:rPr lang="en-US" smtClean="0"/>
              <a:pPr/>
              <a:t>9/1/12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NGS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11.00-12.30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NGS data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 data</dc:title>
  <dc:creator>Rutger Vos</dc:creator>
  <cp:lastModifiedBy>Rutger Vos</cp:lastModifiedBy>
  <cp:revision>5</cp:revision>
  <dcterms:created xsi:type="dcterms:W3CDTF">2012-09-01T13:03:30Z</dcterms:created>
  <dcterms:modified xsi:type="dcterms:W3CDTF">2012-09-01T13:03:59Z</dcterms:modified>
</cp:coreProperties>
</file>