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71" r:id="rId3"/>
    <p:sldId id="257" r:id="rId4"/>
    <p:sldId id="258" r:id="rId5"/>
    <p:sldId id="272" r:id="rId6"/>
    <p:sldId id="273" r:id="rId7"/>
    <p:sldId id="270" r:id="rId8"/>
    <p:sldId id="276" r:id="rId9"/>
    <p:sldId id="274" r:id="rId10"/>
    <p:sldId id="263" r:id="rId11"/>
    <p:sldId id="262" r:id="rId12"/>
    <p:sldId id="261" r:id="rId13"/>
    <p:sldId id="275" r:id="rId14"/>
    <p:sldId id="264" r:id="rId15"/>
    <p:sldId id="265" r:id="rId16"/>
    <p:sldId id="277" r:id="rId17"/>
    <p:sldId id="266" r:id="rId18"/>
    <p:sldId id="267" r:id="rId19"/>
    <p:sldId id="259"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87" d="100"/>
          <a:sy n="87" d="100"/>
        </p:scale>
        <p:origin x="-856" y="-112"/>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sz="half" idx="1"/>
          </p:nvPr>
        </p:nvSpPr>
        <p:spPr>
          <a:xfrm>
            <a:off x="457200" y="1646237"/>
            <a:ext cx="4038600" cy="4525963"/>
          </a:xfrm>
        </p:spPr>
        <p:txBody>
          <a:bodyPr>
            <a:noAutofit/>
          </a:bodyPr>
          <a:lstStyle/>
          <a:p>
            <a:r>
              <a:rPr lang="en-US" sz="2400" dirty="0" smtClean="0"/>
              <a:t>Run the Plasmodium </a:t>
            </a:r>
            <a:r>
              <a:rPr lang="en-US" sz="2400" dirty="0" err="1" smtClean="0"/>
              <a:t>Makefile</a:t>
            </a:r>
            <a:r>
              <a:rPr lang="en-US" sz="2400" dirty="0" smtClean="0"/>
              <a:t> with 2 threads so that it produces SAI files in parallel before producing the </a:t>
            </a:r>
            <a:r>
              <a:rPr lang="en-US" sz="2400" dirty="0" err="1" smtClean="0"/>
              <a:t>sampe</a:t>
            </a:r>
            <a:r>
              <a:rPr lang="en-US" sz="2400" dirty="0" smtClean="0"/>
              <a:t> file </a:t>
            </a:r>
          </a:p>
          <a:p>
            <a:r>
              <a:rPr lang="en-US" sz="2400" dirty="0" smtClean="0"/>
              <a:t>How much faster is the parallel invocation?</a:t>
            </a:r>
            <a:endParaRPr lang="en-US" sz="2400" dirty="0" smtClean="0"/>
          </a:p>
          <a:p>
            <a:r>
              <a:rPr lang="en-US" sz="2400" dirty="0" smtClean="0"/>
              <a:t>Can </a:t>
            </a:r>
            <a:r>
              <a:rPr lang="en-US" sz="2400" dirty="0" smtClean="0"/>
              <a:t>you spot </a:t>
            </a:r>
            <a:r>
              <a:rPr lang="en-US" sz="2400" dirty="0" smtClean="0"/>
              <a:t>the parallelization </a:t>
            </a:r>
            <a:r>
              <a:rPr lang="en-US" sz="2400" dirty="0" smtClean="0"/>
              <a:t>problem with the </a:t>
            </a:r>
            <a:r>
              <a:rPr lang="en-US" sz="2400" dirty="0" err="1" smtClean="0"/>
              <a:t>Makefile</a:t>
            </a:r>
            <a:r>
              <a:rPr lang="en-US" sz="2400" dirty="0" smtClean="0"/>
              <a:t> on the right?</a:t>
            </a:r>
            <a:endParaRPr lang="en-US" sz="2400" dirty="0"/>
          </a:p>
        </p:txBody>
      </p:sp>
      <p:sp>
        <p:nvSpPr>
          <p:cNvPr id="4" name="Content Placeholder 3"/>
          <p:cNvSpPr>
            <a:spLocks noGrp="1"/>
          </p:cNvSpPr>
          <p:nvPr>
            <p:ph sz="half" idx="2"/>
          </p:nvPr>
        </p:nvSpPr>
        <p:spPr>
          <a:xfrm>
            <a:off x="4572000" y="1676400"/>
            <a:ext cx="2209800" cy="4525963"/>
          </a:xfrm>
          <a:ln>
            <a:solidFill>
              <a:schemeClr val="tx1"/>
            </a:solidFill>
          </a:ln>
        </p:spPr>
        <p:txBody>
          <a:bodyPr>
            <a:normAutofit fontScale="55000" lnSpcReduction="20000"/>
          </a:bodyPr>
          <a:lstStyle/>
          <a:p>
            <a:pPr>
              <a:buNone/>
            </a:pPr>
            <a:endParaRPr lang="en-US" dirty="0" smtClean="0"/>
          </a:p>
          <a:p>
            <a:pPr>
              <a:buNone/>
            </a:pPr>
            <a:r>
              <a:rPr lang="en-US" dirty="0" smtClean="0"/>
              <a:t>.PHONY: all</a:t>
            </a:r>
          </a:p>
          <a:p>
            <a:pPr>
              <a:buNone/>
            </a:pPr>
            <a:r>
              <a:rPr lang="en-US" dirty="0" smtClean="0"/>
              <a:t>all: t5 t4 t1</a:t>
            </a:r>
          </a:p>
          <a:p>
            <a:pPr>
              <a:buNone/>
            </a:pPr>
            <a:r>
              <a:rPr lang="en-US" dirty="0" smtClean="0"/>
              <a:t>   @echo Making $@</a:t>
            </a:r>
          </a:p>
          <a:p>
            <a:pPr>
              <a:buNone/>
            </a:pPr>
            <a:endParaRPr lang="en-US" dirty="0" smtClean="0"/>
          </a:p>
          <a:p>
            <a:pPr>
              <a:buNone/>
            </a:pPr>
            <a:r>
              <a:rPr lang="en-US" dirty="0" smtClean="0"/>
              <a:t>t1: t3 t2</a:t>
            </a:r>
          </a:p>
          <a:p>
            <a:pPr>
              <a:buNone/>
            </a:pPr>
            <a:r>
              <a:rPr lang="en-US" dirty="0" smtClean="0"/>
              <a:t>	touch $@</a:t>
            </a:r>
          </a:p>
          <a:p>
            <a:pPr>
              <a:buNone/>
            </a:pPr>
            <a:endParaRPr lang="en-US" dirty="0" smtClean="0"/>
          </a:p>
          <a:p>
            <a:pPr>
              <a:buNone/>
            </a:pPr>
            <a:r>
              <a:rPr lang="en-US" dirty="0" smtClean="0"/>
              <a:t>t2:</a:t>
            </a:r>
          </a:p>
          <a:p>
            <a:pPr>
              <a:buNone/>
            </a:pPr>
            <a:r>
              <a:rPr lang="en-US" dirty="0" smtClean="0"/>
              <a:t>	cp t3 $@</a:t>
            </a:r>
          </a:p>
          <a:p>
            <a:pPr>
              <a:buNone/>
            </a:pPr>
            <a:endParaRPr lang="en-US" dirty="0" smtClean="0"/>
          </a:p>
          <a:p>
            <a:pPr>
              <a:buNone/>
            </a:pPr>
            <a:r>
              <a:rPr lang="en-US" dirty="0" smtClean="0"/>
              <a:t>t3:</a:t>
            </a:r>
          </a:p>
          <a:p>
            <a:pPr>
              <a:buNone/>
            </a:pPr>
            <a:r>
              <a:rPr lang="en-US" dirty="0" smtClean="0"/>
              <a:t>	touch $@</a:t>
            </a:r>
          </a:p>
          <a:p>
            <a:pPr>
              <a:buNone/>
            </a:pPr>
            <a:endParaRPr lang="en-US" dirty="0" smtClean="0"/>
          </a:p>
          <a:p>
            <a:pPr>
              <a:buNone/>
            </a:pPr>
            <a:r>
              <a:rPr lang="en-US" dirty="0" smtClean="0"/>
              <a:t>t4:</a:t>
            </a:r>
          </a:p>
          <a:p>
            <a:pPr>
              <a:buNone/>
            </a:pPr>
            <a:r>
              <a:rPr lang="en-US" dirty="0" smtClean="0"/>
              <a:t>	touch $@</a:t>
            </a:r>
          </a:p>
          <a:p>
            <a:pPr>
              <a:buNone/>
            </a:pPr>
            <a:endParaRPr lang="en-US" dirty="0" smtClean="0"/>
          </a:p>
          <a:p>
            <a:pPr>
              <a:buNone/>
            </a:pPr>
            <a:r>
              <a:rPr lang="en-US" dirty="0" smtClean="0"/>
              <a:t>t5:</a:t>
            </a:r>
          </a:p>
          <a:p>
            <a:pPr>
              <a:buNone/>
            </a:pPr>
            <a:r>
              <a:rPr lang="en-US" dirty="0" smtClean="0"/>
              <a:t>	touch $@</a:t>
            </a:r>
            <a:endParaRPr lang="en-US" dirty="0"/>
          </a:p>
        </p:txBody>
      </p:sp>
      <p:sp>
        <p:nvSpPr>
          <p:cNvPr id="5" name="Cloud Callout 4"/>
          <p:cNvSpPr/>
          <p:nvPr/>
        </p:nvSpPr>
        <p:spPr>
          <a:xfrm>
            <a:off x="6400800" y="1143000"/>
            <a:ext cx="2362200" cy="1676400"/>
          </a:xfrm>
          <a:prstGeom prst="cloudCallout">
            <a:avLst>
              <a:gd name="adj1" fmla="val -62857"/>
              <a:gd name="adj2" fmla="val 868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Copy me to a text file and run with and without –</a:t>
            </a:r>
            <a:r>
              <a:rPr lang="en-US" dirty="0" err="1" smtClean="0"/>
              <a:t>j</a:t>
            </a:r>
            <a:r>
              <a:rPr lang="en-US" dirty="0" smtClean="0"/>
              <a:t> 2 argument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930</Words>
  <Application>Microsoft Macintosh PowerPoint</Application>
  <PresentationFormat>On-screen Show (4:3)</PresentationFormat>
  <Paragraphs>129</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44</cp:revision>
  <dcterms:created xsi:type="dcterms:W3CDTF">2012-09-13T08:40:52Z</dcterms:created>
  <dcterms:modified xsi:type="dcterms:W3CDTF">2012-09-13T09:12:58Z</dcterms:modified>
</cp:coreProperties>
</file>