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2758A-CF30-2F46-BAB7-3F329394188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9A44A-116F-B241-B584-AF6BFAAC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introduces the course, i.e. what is NGS? What are the problems?</a:t>
            </a:r>
            <a:r>
              <a:rPr lang="en-US" baseline="0" dirty="0" smtClean="0"/>
              <a:t> What can we address in this workshop? What </a:t>
            </a:r>
            <a:r>
              <a:rPr lang="en-US" i="1" baseline="0" dirty="0" smtClean="0"/>
              <a:t>will </a:t>
            </a:r>
            <a:r>
              <a:rPr lang="en-US" baseline="0" dirty="0" smtClean="0"/>
              <a:t>we address in this workshop</a:t>
            </a:r>
            <a:r>
              <a:rPr lang="en-US" baseline="0" dirty="0" smtClean="0"/>
              <a:t>? </a:t>
            </a:r>
            <a:r>
              <a:rPr lang="en-US" baseline="0" smtClean="0"/>
              <a:t>Ref: http://dx.doi.org/10.1093/bib/bbq063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A44A-116F-B241-B584-AF6BFAAC1B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CF40-C976-E240-A51E-7C97D6991720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generation sequencing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11 September 2012, 9.30-10.30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Next generation sequencing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generation sequencing platforms</dc:title>
  <dc:creator>Rutger Vos</dc:creator>
  <cp:lastModifiedBy>Rutger Vos</cp:lastModifiedBy>
  <cp:revision>4</cp:revision>
  <dcterms:created xsi:type="dcterms:W3CDTF">2012-08-29T20:50:33Z</dcterms:created>
  <dcterms:modified xsi:type="dcterms:W3CDTF">2012-08-29T20:51:09Z</dcterms:modified>
</cp:coreProperties>
</file>