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AA354-AE5B-9442-9520-E20E873FCE1D}" type="datetimeFigureOut">
              <a:rPr lang="en-US" smtClean="0"/>
              <a:t>8/29/12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AAB30-7614-204B-A67D-41A54EA59D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the UNIX command line. History of UNIX, </a:t>
            </a:r>
            <a:r>
              <a:rPr lang="en-US" dirty="0" err="1" smtClean="0"/>
              <a:t>MacOSX</a:t>
            </a:r>
            <a:r>
              <a:rPr lang="en-US" dirty="0" smtClean="0"/>
              <a:t>,</a:t>
            </a:r>
            <a:r>
              <a:rPr lang="en-US" baseline="0" dirty="0" smtClean="0"/>
              <a:t> Linux (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12). Exercises from </a:t>
            </a:r>
            <a:r>
              <a:rPr lang="en-US" baseline="0" dirty="0" err="1" smtClean="0"/>
              <a:t>ComPhy</a:t>
            </a:r>
            <a:r>
              <a:rPr lang="en-US" baseline="0" dirty="0" smtClean="0"/>
              <a:t> </a:t>
            </a:r>
            <a:r>
              <a:rPr lang="en-US" baseline="0" smtClean="0"/>
              <a:t>UNIX refresher.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AAB30-7614-204B-A67D-41A54EA59D4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4196-4937-5640-86EA-1E28139B63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UNIX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 September 2012, 14.00-16.00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UNIX CLI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CLI</dc:title>
  <dc:creator>Rutger Vos</dc:creator>
  <cp:lastModifiedBy>Rutger Vos</cp:lastModifiedBy>
  <cp:revision>2</cp:revision>
  <dcterms:created xsi:type="dcterms:W3CDTF">2012-08-29T20:18:47Z</dcterms:created>
  <dcterms:modified xsi:type="dcterms:W3CDTF">2012-08-29T20:20:06Z</dcterms:modified>
</cp:coreProperties>
</file>