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750B-51CC-9342-BA42-3CEC006D4BEE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B2FE-7F1F-0B44-82E2-C4BAFD29C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open</a:t>
            </a:r>
            <a:r>
              <a:rPr lang="en-US" baseline="0" dirty="0" smtClean="0"/>
              <a:t> source </a:t>
            </a:r>
            <a:r>
              <a:rPr lang="en-US" dirty="0" smtClean="0"/>
              <a:t>bioinformatics</a:t>
            </a:r>
            <a:r>
              <a:rPr lang="en-US" baseline="0" dirty="0" smtClean="0"/>
              <a:t> programming toolkits: </a:t>
            </a:r>
            <a:r>
              <a:rPr lang="en-US" baseline="0" dirty="0" err="1" smtClean="0"/>
              <a:t>bioperl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biopython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Exercise: do simple sequence conversion in any of these</a:t>
            </a:r>
            <a:r>
              <a:rPr lang="en-US" baseline="0" dirty="0" smtClean="0"/>
              <a:t>. </a:t>
            </a:r>
            <a:r>
              <a:rPr lang="en-US" baseline="0" smtClean="0"/>
              <a:t>Reference: http://dx.doi.org/10.1371/journal.pcbi.1000589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2FE-7F1F-0B44-82E2-C4BAFD29C0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59E1-F047-C244-B3F0-03E07E42B642}" type="datetimeFigureOut">
              <a:rPr lang="en-US" smtClean="0"/>
              <a:pPr/>
              <a:t>8/29/12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toolkits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11.00-12.30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Programming toolkits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toolkits</dc:title>
  <dc:creator>Rutger Vos</dc:creator>
  <cp:lastModifiedBy>Rutger Vos</cp:lastModifiedBy>
  <cp:revision>4</cp:revision>
  <dcterms:created xsi:type="dcterms:W3CDTF">2012-08-29T20:34:33Z</dcterms:created>
  <dcterms:modified xsi:type="dcterms:W3CDTF">2012-08-29T20:34:43Z</dcterms:modified>
</cp:coreProperties>
</file>