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</a:t>
            </a:r>
            <a:r>
              <a:rPr lang="en-US" smtClean="0"/>
              <a:t>, ref: http://dx.doi.org/10.1371/journal.pcbi.1000424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14.00-16.00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Project organization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Rutger Vos</cp:lastModifiedBy>
  <cp:revision>2</cp:revision>
  <dcterms:created xsi:type="dcterms:W3CDTF">2012-08-29T20:32:06Z</dcterms:created>
  <dcterms:modified xsi:type="dcterms:W3CDTF">2012-08-29T20:36:15Z</dcterms:modified>
</cp:coreProperties>
</file>