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1066-83F9-5A48-AEC3-0F045DB8C0BC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E5F8-5BBE-9040-829F-14E8611427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7D32-0FFC-5843-A066-8EC42D88DFF1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Chaining steps into a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9.30-10.30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Chaining steps into a workflow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 steps into a workflow</dc:title>
  <dc:creator>Rutger Vos</dc:creator>
  <cp:lastModifiedBy>Rutger Vos</cp:lastModifiedBy>
  <cp:revision>2</cp:revision>
  <dcterms:created xsi:type="dcterms:W3CDTF">2012-08-29T20:38:12Z</dcterms:created>
  <dcterms:modified xsi:type="dcterms:W3CDTF">2012-08-29T20:41:33Z</dcterms:modified>
</cp:coreProperties>
</file>