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 showGuides="1"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D4AD-77D1-FD4A-AC19-1422476A28AD}" type="datetimeFigureOut">
              <a:rPr lang="en-US" smtClean="0"/>
              <a:t>8/29/12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B5082-5614-7C41-9724-2CC13C2AD5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Dependency management using ‘make’. Introduce a simple workflow using a </a:t>
            </a:r>
            <a:r>
              <a:rPr lang="en-US" dirty="0" err="1" smtClean="0"/>
              <a:t>makefile</a:t>
            </a:r>
            <a:r>
              <a:rPr lang="en-US" dirty="0" smtClean="0"/>
              <a:t> with pattern substitutions and </a:t>
            </a:r>
            <a:r>
              <a:rPr lang="en-US" smtClean="0"/>
              <a:t>dependency chains.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B5082-5614-7C41-9724-2CC13C2AD59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FAF6-1264-0E42-AB90-5CE60A08F29F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3B0B-39A1-A74B-ABD6-156CC19CC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FAF6-1264-0E42-AB90-5CE60A08F29F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3B0B-39A1-A74B-ABD6-156CC19CC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FAF6-1264-0E42-AB90-5CE60A08F29F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3B0B-39A1-A74B-ABD6-156CC19CC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FAF6-1264-0E42-AB90-5CE60A08F29F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3B0B-39A1-A74B-ABD6-156CC19CC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FAF6-1264-0E42-AB90-5CE60A08F29F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3B0B-39A1-A74B-ABD6-156CC19CC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FAF6-1264-0E42-AB90-5CE60A08F29F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3B0B-39A1-A74B-ABD6-156CC19CC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FAF6-1264-0E42-AB90-5CE60A08F29F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3B0B-39A1-A74B-ABD6-156CC19CC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FAF6-1264-0E42-AB90-5CE60A08F29F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3B0B-39A1-A74B-ABD6-156CC19CC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FAF6-1264-0E42-AB90-5CE60A08F29F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3B0B-39A1-A74B-ABD6-156CC19CC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FAF6-1264-0E42-AB90-5CE60A08F29F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3B0B-39A1-A74B-ABD6-156CC19CC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FAF6-1264-0E42-AB90-5CE60A08F29F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3B0B-39A1-A74B-ABD6-156CC19CC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1FAF6-1264-0E42-AB90-5CE60A08F29F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73B0B-39A1-A74B-ABD6-156CC19CC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“make”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13 September 2012, 11.00-12.30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</Words>
  <Application>Microsoft Macintosh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“make”</vt:lpstr>
    </vt:vector>
  </TitlesOfParts>
  <Company>University of Reading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“make”</dc:title>
  <dc:creator>Rutger Vos</dc:creator>
  <cp:lastModifiedBy>Rutger Vos</cp:lastModifiedBy>
  <cp:revision>3</cp:revision>
  <dcterms:created xsi:type="dcterms:W3CDTF">2012-08-29T20:41:39Z</dcterms:created>
  <dcterms:modified xsi:type="dcterms:W3CDTF">2012-08-29T20:42:41Z</dcterms:modified>
</cp:coreProperties>
</file>