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FD29-94C2-024B-A6DB-DDD6B63A2E89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BBA6-EEA2-F14D-8369-41976DA73B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workflows so they can be parallelized</a:t>
            </a:r>
            <a:r>
              <a:rPr lang="en-US" baseline="0" dirty="0" smtClean="0"/>
              <a:t> using GNU make –</a:t>
            </a:r>
            <a:r>
              <a:rPr lang="en-US" baseline="0" dirty="0" err="1" smtClean="0"/>
              <a:t>j</a:t>
            </a:r>
            <a:r>
              <a:rPr lang="en-US" baseline="0" smtClean="0"/>
              <a:t>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FBBA6-EEA2-F14D-8369-41976DA73B8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71E1-65AF-DB4F-8DBC-7DF996E51DD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14.00-16.00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Parallelization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</dc:title>
  <dc:creator>Rutger Vos</dc:creator>
  <cp:lastModifiedBy>Rutger Vos</cp:lastModifiedBy>
  <cp:revision>2</cp:revision>
  <dcterms:created xsi:type="dcterms:W3CDTF">2012-08-29T20:43:11Z</dcterms:created>
  <dcterms:modified xsi:type="dcterms:W3CDTF">2012-08-29T20:43:52Z</dcterms:modified>
</cp:coreProperties>
</file>