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7A5B2-D33E-654E-80C8-D06B63D580AC}" type="datetimeFigureOut">
              <a:rPr lang="en-US" smtClean="0"/>
              <a:t>8/29/12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935C2-96EE-4F42-851C-68EB28DD79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concept of visual</a:t>
            </a:r>
            <a:r>
              <a:rPr lang="en-US" baseline="0" dirty="0" smtClean="0"/>
              <a:t> workflows. Yahoo pipes, PISE, </a:t>
            </a:r>
            <a:r>
              <a:rPr lang="en-US" baseline="0" dirty="0" err="1" smtClean="0"/>
              <a:t>Keppler</a:t>
            </a:r>
            <a:r>
              <a:rPr lang="en-US" baseline="0" dirty="0" smtClean="0"/>
              <a:t>, Galaxy, </a:t>
            </a:r>
            <a:r>
              <a:rPr lang="en-US" baseline="0" dirty="0" err="1" smtClean="0"/>
              <a:t>Taverna</a:t>
            </a:r>
            <a:r>
              <a:rPr lang="en-US" baseline="0" smtClean="0"/>
              <a:t>, Genome browsers.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935C2-96EE-4F42-851C-68EB28DD79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B51AF-CB11-414E-96EA-7C3CBC48D1A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14 September 2012, 9.30-10.30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Visual workflows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workflows</dc:title>
  <dc:creator>Rutger Vos</dc:creator>
  <cp:lastModifiedBy>Rutger Vos</cp:lastModifiedBy>
  <cp:revision>3</cp:revision>
  <dcterms:created xsi:type="dcterms:W3CDTF">2012-08-29T20:44:41Z</dcterms:created>
  <dcterms:modified xsi:type="dcterms:W3CDTF">2012-08-29T20:46:28Z</dcterms:modified>
</cp:coreProperties>
</file>