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3D37-B438-A64A-A7B5-35AA0CEE0374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BEE1-0E6E-5E4B-96E2-81C98D2E93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data sharing platforms.</a:t>
            </a:r>
            <a:r>
              <a:rPr lang="en-US" baseline="0" dirty="0" smtClean="0"/>
              <a:t> Short read archives. Sneaker net. Open data movement. Databases, web services, FTP,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WeShare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Google Drive,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galaxy </a:t>
            </a:r>
            <a:r>
              <a:rPr lang="en-US" baseline="0" smtClean="0"/>
              <a:t>data 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BEE1-0E6E-5E4B-96E2-81C98D2E93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1244-3CE7-9644-A4E6-2C76918ADA4B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14 September 2012, 11.00-12.30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sharing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dc:creator>Rutger Vos</dc:creator>
  <cp:lastModifiedBy>Rutger Vos</cp:lastModifiedBy>
  <cp:revision>2</cp:revision>
  <dcterms:created xsi:type="dcterms:W3CDTF">2012-08-29T20:46:34Z</dcterms:created>
  <dcterms:modified xsi:type="dcterms:W3CDTF">2012-08-29T20:48:10Z</dcterms:modified>
</cp:coreProperties>
</file>