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</a:t>
            </a:r>
            <a:r>
              <a:rPr lang="en-US" dirty="0" smtClean="0"/>
              <a:t>main (e.g. basic </a:t>
            </a:r>
            <a:r>
              <a:rPr lang="en-US" smtClean="0"/>
              <a:t>reads quality),</a:t>
            </a:r>
            <a:r>
              <a:rPr lang="en-US" baseline="0" smtClean="0"/>
              <a:t> </a:t>
            </a:r>
            <a:r>
              <a:rPr lang="en-US" baseline="0" dirty="0" smtClean="0"/>
              <a:t>make students register </a:t>
            </a:r>
            <a:r>
              <a:rPr lang="en-US" baseline="0" smtClean="0"/>
              <a:t>for main (https://main.g2.bx.psu.edu) </a:t>
            </a:r>
            <a:r>
              <a:rPr lang="en-US" baseline="0" dirty="0" smtClean="0"/>
              <a:t>and run </a:t>
            </a:r>
            <a:r>
              <a:rPr lang="en-US" baseline="0" smtClean="0"/>
              <a:t>the workflow.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Running existing workflows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Rutger Vos</cp:lastModifiedBy>
  <cp:revision>3</cp:revision>
  <dcterms:created xsi:type="dcterms:W3CDTF">2012-08-29T20:56:07Z</dcterms:created>
  <dcterms:modified xsi:type="dcterms:W3CDTF">2012-08-29T20:56:29Z</dcterms:modified>
</cp:coreProperties>
</file>