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E9A0C-AC4A-8446-B4F3-61A8106BD360}" type="datetimeFigureOut">
              <a:rPr lang="en-US" smtClean="0"/>
              <a:t>8/29/12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33EE-05F2-B749-A93A-59A4534B86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galaxy invokes</a:t>
            </a:r>
            <a:r>
              <a:rPr lang="en-US" baseline="0" dirty="0" smtClean="0"/>
              <a:t> command line tools. The XML configuration file. Checkout galaxy, add a service, </a:t>
            </a:r>
            <a:r>
              <a:rPr lang="en-US" baseline="0" smtClean="0"/>
              <a:t>run locally.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633EE-05F2-B749-A93A-59A4534B868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3E9F-8B14-E046-81C7-6A7813BD1763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3E9F-8B14-E046-81C7-6A7813BD1763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A818-5813-034D-B81F-474BF8EE3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galaxy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September 2012, 16.30-18.00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Developing galaxy tools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galaxy tools</dc:title>
  <dc:creator>Rutger Vos</dc:creator>
  <cp:lastModifiedBy>Rutger Vos</cp:lastModifiedBy>
  <cp:revision>2</cp:revision>
  <dcterms:created xsi:type="dcterms:W3CDTF">2012-08-29T20:56:41Z</dcterms:created>
  <dcterms:modified xsi:type="dcterms:W3CDTF">2012-08-29T20:58:06Z</dcterms:modified>
</cp:coreProperties>
</file>