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258" r:id="rId3"/>
    <p:sldId id="276" r:id="rId4"/>
    <p:sldId id="275" r:id="rId5"/>
    <p:sldId id="270" r:id="rId6"/>
    <p:sldId id="261" r:id="rId7"/>
    <p:sldId id="280" r:id="rId8"/>
    <p:sldId id="277" r:id="rId9"/>
    <p:sldId id="281" r:id="rId10"/>
    <p:sldId id="278" r:id="rId11"/>
    <p:sldId id="282" r:id="rId12"/>
    <p:sldId id="27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18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2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9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320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17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798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560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503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382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44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4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4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4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1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3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94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319346"/>
            <a:ext cx="12192000" cy="1547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169" y="294842"/>
            <a:ext cx="8825658" cy="2338630"/>
          </a:xfrm>
        </p:spPr>
        <p:txBody>
          <a:bodyPr/>
          <a:lstStyle/>
          <a:p>
            <a:r>
              <a:rPr lang="en-US" sz="4800" dirty="0" smtClean="0"/>
              <a:t>New Tools &amp; R Packages for Tidy </a:t>
            </a:r>
            <a:r>
              <a:rPr lang="en-US" sz="4800" dirty="0"/>
              <a:t>T</a:t>
            </a:r>
            <a:r>
              <a:rPr lang="en-US" sz="4800" dirty="0" smtClean="0"/>
              <a:t>ime Series Analysis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416" y="3203559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 Panama, 2017-09-19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38" y="5505547"/>
            <a:ext cx="5421923" cy="115745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61201"/>
              </p:ext>
            </p:extLst>
          </p:nvPr>
        </p:nvGraphicFramePr>
        <p:xfrm>
          <a:off x="627416" y="4201160"/>
          <a:ext cx="10492618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6309">
                  <a:extLst>
                    <a:ext uri="{9D8B030D-6E8A-4147-A177-3AD203B41FA5}">
                      <a16:colId xmlns:a16="http://schemas.microsoft.com/office/drawing/2014/main" xmlns="" val="3062141011"/>
                    </a:ext>
                  </a:extLst>
                </a:gridCol>
                <a:gridCol w="5246309">
                  <a:extLst>
                    <a:ext uri="{9D8B030D-6E8A-4147-A177-3AD203B41FA5}">
                      <a16:colId xmlns:a16="http://schemas.microsoft.com/office/drawing/2014/main" xmlns="" val="30272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Matt Dancho</a:t>
                      </a:r>
                    </a:p>
                    <a:p>
                      <a:r>
                        <a:rPr lang="en-US" sz="1600" dirty="0"/>
                        <a:t>Founder, Director of Product Development</a:t>
                      </a:r>
                    </a:p>
                    <a:p>
                      <a:r>
                        <a:rPr lang="en-US" sz="1600" dirty="0"/>
                        <a:t>mdancho@business-science.io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418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 smtClean="0"/>
              <a:t>sweep: Broom-Style </a:t>
            </a:r>
            <a:r>
              <a:rPr lang="en-US" dirty="0" err="1" smtClean="0"/>
              <a:t>Tidiers</a:t>
            </a:r>
            <a:r>
              <a:rPr lang="en-US" dirty="0" smtClean="0"/>
              <a:t> for forecast </a:t>
            </a:r>
            <a:r>
              <a:rPr lang="en-US" dirty="0" err="1" smtClean="0"/>
              <a:t>pkg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0"/>
            <a:ext cx="10288588" cy="4762499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600" dirty="0"/>
              <a:t>Tidying the </a:t>
            </a:r>
            <a:r>
              <a:rPr lang="en-US" sz="2600" dirty="0" smtClean="0"/>
              <a:t>{forecast} </a:t>
            </a:r>
            <a:r>
              <a:rPr lang="en-US" sz="2600" dirty="0"/>
              <a:t>package workflow. </a:t>
            </a:r>
          </a:p>
          <a:p>
            <a:pPr marL="342900" lvl="1" indent="-342900"/>
            <a:endParaRPr lang="en-US" sz="2600" dirty="0" smtClean="0"/>
          </a:p>
          <a:p>
            <a:pPr marL="342900" lvl="1" indent="-342900"/>
            <a:r>
              <a:rPr lang="en-US" sz="2600" dirty="0" smtClean="0"/>
              <a:t>{broom} </a:t>
            </a:r>
            <a:r>
              <a:rPr lang="en-US" sz="2600" dirty="0"/>
              <a:t>is to </a:t>
            </a:r>
            <a:r>
              <a:rPr lang="en-US" sz="2600" dirty="0" smtClean="0"/>
              <a:t>{stats} </a:t>
            </a:r>
            <a:r>
              <a:rPr lang="en-US" sz="2600" dirty="0"/>
              <a:t>as </a:t>
            </a:r>
            <a:r>
              <a:rPr lang="en-US" sz="2600" dirty="0" smtClean="0"/>
              <a:t>{sweep} </a:t>
            </a:r>
            <a:r>
              <a:rPr lang="en-US" sz="2600" dirty="0"/>
              <a:t>is to </a:t>
            </a:r>
            <a:r>
              <a:rPr lang="en-US" sz="2600" dirty="0" smtClean="0"/>
              <a:t>{forecast}</a:t>
            </a:r>
            <a:endParaRPr lang="en-US" sz="2600" dirty="0"/>
          </a:p>
          <a:p>
            <a:pPr lvl="1"/>
            <a:r>
              <a:rPr lang="en-US" sz="1800" dirty="0"/>
              <a:t>Forecast package works with </a:t>
            </a:r>
            <a:r>
              <a:rPr lang="en-US" sz="1800" dirty="0" smtClean="0"/>
              <a:t>{</a:t>
            </a:r>
            <a:r>
              <a:rPr lang="en-US" sz="1800" dirty="0" err="1" smtClean="0"/>
              <a:t>ts</a:t>
            </a:r>
            <a:r>
              <a:rPr lang="en-US" sz="1800" dirty="0" smtClean="0"/>
              <a:t>}</a:t>
            </a:r>
          </a:p>
          <a:p>
            <a:pPr lvl="1"/>
            <a:r>
              <a:rPr lang="en-US" sz="1800" dirty="0" err="1" smtClean="0"/>
              <a:t>Tidyverse</a:t>
            </a:r>
            <a:r>
              <a:rPr lang="en-US" sz="1800" dirty="0" smtClean="0"/>
              <a:t> works with {</a:t>
            </a:r>
            <a:r>
              <a:rPr lang="en-US" sz="1800" dirty="0" err="1" smtClean="0"/>
              <a:t>tbl</a:t>
            </a:r>
            <a:r>
              <a:rPr lang="en-US" sz="1800" dirty="0" smtClean="0"/>
              <a:t>}</a:t>
            </a:r>
            <a:endParaRPr lang="en-US" sz="1800" dirty="0" smtClean="0"/>
          </a:p>
          <a:p>
            <a:endParaRPr lang="en-US" sz="2600" dirty="0" smtClean="0"/>
          </a:p>
        </p:txBody>
      </p:sp>
      <p:pic>
        <p:nvPicPr>
          <p:cNvPr id="5" name="Picture 4" descr="C:\Users\mdancho\Google Drive\Business Science\Logos\sweep-logo\swee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775" y="1493407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75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 smtClean="0"/>
              <a:t>sweep: Broom-Style </a:t>
            </a:r>
            <a:r>
              <a:rPr lang="en-US" dirty="0" err="1" smtClean="0"/>
              <a:t>Tidiers</a:t>
            </a:r>
            <a:r>
              <a:rPr lang="en-US" dirty="0" smtClean="0"/>
              <a:t> for forecast </a:t>
            </a:r>
            <a:r>
              <a:rPr lang="en-US" dirty="0" err="1" smtClean="0"/>
              <a:t>pkg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0"/>
            <a:ext cx="10288588" cy="4762499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600" dirty="0" smtClean="0"/>
              <a:t>DEMO</a:t>
            </a:r>
            <a:endParaRPr lang="en-US" sz="1800" dirty="0"/>
          </a:p>
        </p:txBody>
      </p:sp>
      <p:pic>
        <p:nvPicPr>
          <p:cNvPr id="5" name="Picture 4" descr="C:\Users\mdancho\Google Drive\Business Science\Logos\sweep-logo\swee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775" y="1493407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2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 smtClean="0"/>
              <a:t>{</a:t>
            </a:r>
            <a:r>
              <a:rPr lang="en-US" dirty="0" err="1" smtClean="0"/>
              <a:t>tibbletime</a:t>
            </a:r>
            <a:r>
              <a:rPr lang="en-US" dirty="0" smtClean="0"/>
              <a:t>}: </a:t>
            </a:r>
            <a:r>
              <a:rPr lang="en-US" dirty="0" smtClean="0"/>
              <a:t>time-aware </a:t>
            </a:r>
            <a:r>
              <a:rPr lang="en-US" dirty="0" err="1" smtClean="0"/>
              <a:t>tibbles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1"/>
            <a:ext cx="10288588" cy="473666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 smtClean="0"/>
              <a:t>This is the future of tidy time series analysis</a:t>
            </a:r>
          </a:p>
          <a:p>
            <a:pPr marL="342900" lvl="1" indent="-342900"/>
            <a:endParaRPr lang="en-US" sz="1000" dirty="0" smtClean="0"/>
          </a:p>
          <a:p>
            <a:pPr marL="342900" lvl="1" indent="-342900"/>
            <a:r>
              <a:rPr lang="en-US" dirty="0" smtClean="0"/>
              <a:t>Sits on top of {</a:t>
            </a:r>
            <a:r>
              <a:rPr lang="en-US" dirty="0" err="1" smtClean="0"/>
              <a:t>tbl</a:t>
            </a:r>
            <a:r>
              <a:rPr lang="en-US" dirty="0" smtClean="0"/>
              <a:t>} as new class {</a:t>
            </a:r>
            <a:r>
              <a:rPr lang="en-US" dirty="0" err="1" smtClean="0"/>
              <a:t>tbl_time</a:t>
            </a:r>
            <a:r>
              <a:rPr lang="en-US" dirty="0" smtClean="0"/>
              <a:t>}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sz="2800" dirty="0" smtClean="0"/>
              <a:t>Special time-based functions </a:t>
            </a:r>
          </a:p>
          <a:p>
            <a:pPr lvl="1"/>
            <a:r>
              <a:rPr lang="en-US" sz="1800" dirty="0" err="1" smtClean="0"/>
              <a:t>time_filter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err="1" smtClean="0"/>
              <a:t>time_summarize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err="1"/>
              <a:t>a</a:t>
            </a:r>
            <a:r>
              <a:rPr lang="en-US" sz="1800" dirty="0" err="1" smtClean="0"/>
              <a:t>s_period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err="1" smtClean="0"/>
              <a:t>time_collapse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err="1" smtClean="0"/>
              <a:t>tmap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smtClean="0"/>
              <a:t>More coming soon!!!</a:t>
            </a:r>
            <a:endParaRPr lang="en-US" sz="18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9677046" y="1265622"/>
            <a:ext cx="1984248" cy="2286000"/>
            <a:chOff x="7692798" y="2066924"/>
            <a:chExt cx="1984248" cy="2286000"/>
          </a:xfrm>
          <a:solidFill>
            <a:srgbClr val="00B0F0"/>
          </a:solidFill>
        </p:grpSpPr>
        <p:sp>
          <p:nvSpPr>
            <p:cNvPr id="10" name="Hexagon 9"/>
            <p:cNvSpPr/>
            <p:nvPr/>
          </p:nvSpPr>
          <p:spPr>
            <a:xfrm rot="5400000">
              <a:off x="7541922" y="2217800"/>
              <a:ext cx="2286000" cy="1984248"/>
            </a:xfrm>
            <a:prstGeom prst="hexagon">
              <a:avLst>
                <a:gd name="adj" fmla="val 29007"/>
                <a:gd name="vf" fmla="val 115470"/>
              </a:avLst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6865" y="2695486"/>
              <a:ext cx="1596114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tibbletime</a:t>
              </a:r>
              <a:endParaRPr lang="en-US" sz="2000" dirty="0" smtClean="0"/>
            </a:p>
            <a:p>
              <a:endParaRPr lang="en-US" dirty="0"/>
            </a:p>
            <a:p>
              <a:pPr algn="ctr"/>
              <a:r>
                <a:rPr lang="en-US" sz="1400" dirty="0" smtClean="0"/>
                <a:t>logo coming soon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36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 err="1" smtClean="0"/>
              <a:t>tibbletime</a:t>
            </a:r>
            <a:r>
              <a:rPr lang="en-US" dirty="0" smtClean="0"/>
              <a:t>: time-aware </a:t>
            </a:r>
            <a:r>
              <a:rPr lang="en-US" dirty="0" err="1" smtClean="0"/>
              <a:t>tibbles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1"/>
            <a:ext cx="10288588" cy="411673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600" dirty="0" smtClean="0"/>
              <a:t>DEMO</a:t>
            </a:r>
            <a:endParaRPr lang="en-US" sz="18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9677046" y="1265622"/>
            <a:ext cx="1984248" cy="2286000"/>
            <a:chOff x="7692798" y="2066924"/>
            <a:chExt cx="1984248" cy="2286000"/>
          </a:xfrm>
          <a:solidFill>
            <a:srgbClr val="00B0F0"/>
          </a:solidFill>
        </p:grpSpPr>
        <p:sp>
          <p:nvSpPr>
            <p:cNvPr id="10" name="Hexagon 9"/>
            <p:cNvSpPr/>
            <p:nvPr/>
          </p:nvSpPr>
          <p:spPr>
            <a:xfrm rot="5400000">
              <a:off x="7541922" y="2217800"/>
              <a:ext cx="2286000" cy="1984248"/>
            </a:xfrm>
            <a:prstGeom prst="hexagon">
              <a:avLst>
                <a:gd name="adj" fmla="val 29007"/>
                <a:gd name="vf" fmla="val 115470"/>
              </a:avLst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6865" y="2695486"/>
              <a:ext cx="1596114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tibbletime</a:t>
              </a:r>
              <a:endParaRPr lang="en-US" sz="2000" dirty="0" smtClean="0"/>
            </a:p>
            <a:p>
              <a:endParaRPr lang="en-US" dirty="0"/>
            </a:p>
            <a:p>
              <a:pPr algn="ctr"/>
              <a:r>
                <a:rPr lang="en-US" sz="1400" dirty="0" smtClean="0"/>
                <a:t>logo coming soon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16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BizSci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97629" y="6345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787" y="1853772"/>
            <a:ext cx="5131423" cy="324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6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BizSci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97629" y="6345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524000"/>
            <a:ext cx="75723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4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BizSci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97629" y="6345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02" y="1952787"/>
            <a:ext cx="8592591" cy="300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9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70123" y="1503336"/>
            <a:ext cx="9051010" cy="38125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BizSci</a:t>
            </a:r>
            <a:endParaRPr lang="en-US" dirty="0"/>
          </a:p>
        </p:txBody>
      </p:sp>
      <p:pic>
        <p:nvPicPr>
          <p:cNvPr id="3074" name="Picture 2" descr="C:\Users\mdancho\Google Drive\Business Science\Logos\timetk-logo\timetk-logo-med-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97" y="2369062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dancho\Google Drive\Business Science\Logos\tidyquant-logo\tidyquant-logo-high-qual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23" y="2369062"/>
            <a:ext cx="19833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dancho\Google Drive\Business Science\Logos\sweep-logo\swee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97" y="2369062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692798" y="2369062"/>
            <a:ext cx="1984248" cy="2286000"/>
            <a:chOff x="7692798" y="2066924"/>
            <a:chExt cx="1984248" cy="2286000"/>
          </a:xfrm>
          <a:solidFill>
            <a:srgbClr val="00B0F0"/>
          </a:solidFill>
        </p:grpSpPr>
        <p:sp>
          <p:nvSpPr>
            <p:cNvPr id="3" name="Hexagon 2"/>
            <p:cNvSpPr/>
            <p:nvPr/>
          </p:nvSpPr>
          <p:spPr>
            <a:xfrm rot="5400000">
              <a:off x="7541922" y="2217800"/>
              <a:ext cx="2286000" cy="1984248"/>
            </a:xfrm>
            <a:prstGeom prst="hexagon">
              <a:avLst>
                <a:gd name="adj" fmla="val 29007"/>
                <a:gd name="vf" fmla="val 115470"/>
              </a:avLst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86865" y="2695486"/>
              <a:ext cx="1596114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tibbletime</a:t>
              </a:r>
              <a:endParaRPr lang="en-US" sz="2000" dirty="0" smtClean="0"/>
            </a:p>
            <a:p>
              <a:endParaRPr lang="en-US" dirty="0"/>
            </a:p>
            <a:p>
              <a:pPr algn="ctr"/>
              <a:r>
                <a:rPr lang="en-US" sz="1400" dirty="0" smtClean="0"/>
                <a:t>logo coming soon</a:t>
              </a:r>
              <a:endParaRPr lang="en-US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35624" y="1697064"/>
            <a:ext cx="804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C3E50"/>
                </a:solidFill>
                <a:latin typeface="Aharoni" panose="02010803020104030203" pitchFamily="2" charset="-79"/>
                <a:ea typeface="Adobe Gothic Std B" pitchFamily="34" charset="-128"/>
                <a:cs typeface="Aharoni" panose="02010803020104030203" pitchFamily="2" charset="-79"/>
              </a:rPr>
              <a:t>OUR R PACKAGES</a:t>
            </a:r>
            <a:endParaRPr lang="en-US" sz="2000" b="1" dirty="0">
              <a:solidFill>
                <a:srgbClr val="2C3E50"/>
              </a:solidFill>
              <a:latin typeface="Aharoni" panose="02010803020104030203" pitchFamily="2" charset="-79"/>
              <a:ea typeface="Adobe Gothic Std B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62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 smtClean="0"/>
              <a:t>{tidyquant}: </a:t>
            </a:r>
            <a:r>
              <a:rPr lang="en-US" dirty="0" smtClean="0"/>
              <a:t>Financial &amp; 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5901"/>
            <a:ext cx="8242166" cy="4705672"/>
          </a:xfrm>
        </p:spPr>
        <p:txBody>
          <a:bodyPr>
            <a:noAutofit/>
          </a:bodyPr>
          <a:lstStyle/>
          <a:p>
            <a:r>
              <a:rPr lang="en-US" sz="2000" dirty="0"/>
              <a:t>Getting data </a:t>
            </a:r>
            <a:r>
              <a:rPr lang="en-US" sz="2000" dirty="0" smtClean="0"/>
              <a:t>from web</a:t>
            </a:r>
          </a:p>
          <a:p>
            <a:pPr lvl="1"/>
            <a:r>
              <a:rPr lang="en-US" sz="1400" dirty="0"/>
              <a:t>Yahoo! Finance, FRED Database, </a:t>
            </a:r>
            <a:r>
              <a:rPr lang="en-US" sz="1400" dirty="0" err="1"/>
              <a:t>Quandl</a:t>
            </a:r>
            <a:r>
              <a:rPr lang="en-US" sz="1400" dirty="0"/>
              <a:t> and more</a:t>
            </a:r>
            <a:endParaRPr lang="en-US" sz="1400" dirty="0" smtClean="0"/>
          </a:p>
          <a:p>
            <a:endParaRPr lang="en-US" sz="1000" dirty="0" smtClean="0"/>
          </a:p>
          <a:p>
            <a:r>
              <a:rPr lang="en-US" sz="2000" dirty="0" smtClean="0"/>
              <a:t>Tidy </a:t>
            </a:r>
            <a:r>
              <a:rPr lang="en-US" sz="2000" dirty="0"/>
              <a:t>application of </a:t>
            </a:r>
            <a:r>
              <a:rPr lang="en-US" sz="2000" dirty="0" smtClean="0"/>
              <a:t>financial </a:t>
            </a:r>
            <a:r>
              <a:rPr lang="en-US" sz="2000" dirty="0"/>
              <a:t>and time series functions </a:t>
            </a:r>
            <a:endParaRPr lang="en-US" sz="2000" dirty="0" smtClean="0"/>
          </a:p>
          <a:p>
            <a:pPr lvl="1"/>
            <a:r>
              <a:rPr lang="en-US" sz="1400" dirty="0" smtClean="0"/>
              <a:t>{</a:t>
            </a:r>
            <a:r>
              <a:rPr lang="en-US" sz="1400" dirty="0" err="1" smtClean="0"/>
              <a:t>xts</a:t>
            </a:r>
            <a:r>
              <a:rPr lang="en-US" sz="1400" dirty="0" smtClean="0"/>
              <a:t>}, {zoo}, {</a:t>
            </a:r>
            <a:r>
              <a:rPr lang="en-US" sz="1400" dirty="0" err="1" smtClean="0"/>
              <a:t>quantmod</a:t>
            </a:r>
            <a:r>
              <a:rPr lang="en-US" sz="1400" dirty="0"/>
              <a:t>}</a:t>
            </a:r>
            <a:r>
              <a:rPr lang="en-US" sz="1400" dirty="0" smtClean="0"/>
              <a:t>, {TTR} </a:t>
            </a:r>
            <a:r>
              <a:rPr lang="en-US" sz="1400" dirty="0"/>
              <a:t>and </a:t>
            </a:r>
            <a:r>
              <a:rPr lang="en-US" sz="1400" dirty="0" smtClean="0"/>
              <a:t>{</a:t>
            </a:r>
            <a:r>
              <a:rPr lang="en-US" sz="1400" dirty="0" err="1" smtClean="0"/>
              <a:t>PerformanceAnalytics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endParaRPr lang="en-US" sz="1000" dirty="0" smtClean="0"/>
          </a:p>
          <a:p>
            <a:r>
              <a:rPr lang="en-US" sz="2000" dirty="0"/>
              <a:t>Graphing - Beautiful </a:t>
            </a:r>
            <a:r>
              <a:rPr lang="en-US" sz="2000" dirty="0" err="1" smtClean="0"/>
              <a:t>ggplot</a:t>
            </a:r>
            <a:r>
              <a:rPr lang="en-US" sz="2000" dirty="0" smtClean="0"/>
              <a:t> themes </a:t>
            </a:r>
            <a:r>
              <a:rPr lang="en-US" sz="2000" dirty="0"/>
              <a:t>and </a:t>
            </a:r>
            <a:r>
              <a:rPr lang="en-US" sz="2000" dirty="0" smtClean="0"/>
              <a:t>financial </a:t>
            </a:r>
            <a:r>
              <a:rPr lang="en-US" sz="2000" dirty="0" err="1"/>
              <a:t>geoms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sz="1000" dirty="0" smtClean="0"/>
          </a:p>
          <a:p>
            <a:r>
              <a:rPr lang="en-US" sz="2000" dirty="0" smtClean="0"/>
              <a:t>Working with portfolios</a:t>
            </a:r>
          </a:p>
          <a:p>
            <a:endParaRPr lang="en-US" sz="1000" dirty="0" smtClean="0"/>
          </a:p>
          <a:p>
            <a:r>
              <a:rPr lang="en-US" sz="2000" dirty="0" smtClean="0"/>
              <a:t>Financial </a:t>
            </a:r>
            <a:r>
              <a:rPr lang="en-US" sz="2000" dirty="0"/>
              <a:t>performance analysis and portfolio attribution </a:t>
            </a:r>
            <a:r>
              <a:rPr lang="en-US" sz="2000" dirty="0" smtClean="0"/>
              <a:t>metrics</a:t>
            </a:r>
          </a:p>
          <a:p>
            <a:r>
              <a:rPr lang="en-US" sz="2000" dirty="0" smtClean="0"/>
              <a:t>Base package for any analysis</a:t>
            </a:r>
            <a:endParaRPr lang="en-US" sz="2000" dirty="0" smtClean="0"/>
          </a:p>
        </p:txBody>
      </p:sp>
      <p:pic>
        <p:nvPicPr>
          <p:cNvPr id="6" name="Picture 3" descr="C:\Users\mdancho\Google Drive\Business Science\Logos\tidyquant-logo\tidyquant-logo-high-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257" y="1501157"/>
            <a:ext cx="19833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0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 smtClean="0"/>
              <a:t>{tidyquant}: </a:t>
            </a:r>
            <a:r>
              <a:rPr lang="en-US" dirty="0" smtClean="0"/>
              <a:t>Financial &amp; 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5901"/>
            <a:ext cx="10288588" cy="44189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DEMO</a:t>
            </a:r>
            <a:endParaRPr lang="en-US" sz="2000" dirty="0"/>
          </a:p>
        </p:txBody>
      </p:sp>
      <p:pic>
        <p:nvPicPr>
          <p:cNvPr id="6" name="Picture 3" descr="C:\Users\mdancho\Google Drive\Business Science\Logos\tidyquant-logo\tidyquant-logo-high-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257" y="1501157"/>
            <a:ext cx="19833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 smtClean="0"/>
              <a:t>{timetk}: </a:t>
            </a:r>
            <a:r>
              <a:rPr lang="en-US" dirty="0" smtClean="0"/>
              <a:t>Toolkit for Time Series Analysis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0"/>
            <a:ext cx="8350654" cy="4762499"/>
          </a:xfrm>
        </p:spPr>
        <p:txBody>
          <a:bodyPr>
            <a:normAutofit/>
          </a:bodyPr>
          <a:lstStyle/>
          <a:p>
            <a:r>
              <a:rPr lang="en-US" sz="3200" dirty="0"/>
              <a:t>Coercing (converting) between time classes in R </a:t>
            </a:r>
            <a:endParaRPr lang="en-US" sz="3200" dirty="0" smtClean="0"/>
          </a:p>
          <a:p>
            <a:pPr lvl="1"/>
            <a:r>
              <a:rPr lang="en-US" sz="2400" dirty="0" smtClean="0"/>
              <a:t>Convert between {</a:t>
            </a:r>
            <a:r>
              <a:rPr lang="en-US" sz="2400" dirty="0" err="1" smtClean="0"/>
              <a:t>tbl</a:t>
            </a:r>
            <a:r>
              <a:rPr lang="en-US" sz="2400" dirty="0" smtClean="0"/>
              <a:t>}, {</a:t>
            </a:r>
            <a:r>
              <a:rPr lang="en-US" sz="2400" dirty="0" err="1" smtClean="0"/>
              <a:t>xts</a:t>
            </a:r>
            <a:r>
              <a:rPr lang="en-US" sz="2400" dirty="0" smtClean="0"/>
              <a:t>}, {zoo}, {</a:t>
            </a:r>
            <a:r>
              <a:rPr lang="en-US" sz="2400" dirty="0" err="1" smtClean="0"/>
              <a:t>ts</a:t>
            </a:r>
            <a:r>
              <a:rPr lang="en-US" sz="2400" dirty="0" smtClean="0"/>
              <a:t>}</a:t>
            </a:r>
            <a:endParaRPr lang="en-US" sz="2400" dirty="0" smtClean="0"/>
          </a:p>
          <a:p>
            <a:pPr lvl="1"/>
            <a:endParaRPr lang="en-US" sz="1100" dirty="0" smtClean="0"/>
          </a:p>
          <a:p>
            <a:endParaRPr lang="en-US" sz="3200" dirty="0" smtClean="0"/>
          </a:p>
          <a:p>
            <a:r>
              <a:rPr lang="en-US" sz="3200" dirty="0" smtClean="0"/>
              <a:t>Time </a:t>
            </a:r>
            <a:r>
              <a:rPr lang="en-US" sz="3200" dirty="0"/>
              <a:t>series machine learning </a:t>
            </a:r>
            <a:endParaRPr lang="en-US" sz="3200" dirty="0" smtClean="0"/>
          </a:p>
        </p:txBody>
      </p:sp>
      <p:pic>
        <p:nvPicPr>
          <p:cNvPr id="5" name="Picture 2" descr="C:\Users\mdancho\Google Drive\Business Science\Logos\timetk-logo\timetk-logo-med-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949" y="1477909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5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 smtClean="0"/>
              <a:t>timetk: Toolkit for Time Series Analysis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0"/>
            <a:ext cx="10288588" cy="476249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DEMO</a:t>
            </a:r>
            <a:endParaRPr lang="en-US" sz="1800" dirty="0"/>
          </a:p>
        </p:txBody>
      </p:sp>
      <p:pic>
        <p:nvPicPr>
          <p:cNvPr id="5" name="Picture 2" descr="C:\Users\mdancho\Google Drive\Business Science\Logos\timetk-logo\timetk-logo-med-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949" y="1477909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5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1759</TotalTime>
  <Words>269</Words>
  <Application>Microsoft Office PowerPoint</Application>
  <PresentationFormat>Custom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New Tools &amp; R Packages for Tidy Time Series Analysis</vt:lpstr>
      <vt:lpstr>About BizSci</vt:lpstr>
      <vt:lpstr>About BizSci</vt:lpstr>
      <vt:lpstr>About BizSci</vt:lpstr>
      <vt:lpstr>About BizSci</vt:lpstr>
      <vt:lpstr>{tidyquant}: Financial &amp; Time Series Analysis</vt:lpstr>
      <vt:lpstr>{tidyquant}: Financial &amp; Time Series Analysis</vt:lpstr>
      <vt:lpstr>{timetk}: Toolkit for Time Series Analysis</vt:lpstr>
      <vt:lpstr>timetk: Toolkit for Time Series Analysis</vt:lpstr>
      <vt:lpstr>sweep: Broom-Style Tidiers for forecast pkg</vt:lpstr>
      <vt:lpstr>sweep: Broom-Style Tidiers for forecast pkg</vt:lpstr>
      <vt:lpstr>{tibbletime}: time-aware tibbles</vt:lpstr>
      <vt:lpstr>tibbletime: time-aware tibbles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tidyquant</dc:title>
  <dc:creator>Matt Dancho</dc:creator>
  <cp:lastModifiedBy>Matt Dancho</cp:lastModifiedBy>
  <cp:revision>129</cp:revision>
  <dcterms:created xsi:type="dcterms:W3CDTF">2017-05-09T01:07:43Z</dcterms:created>
  <dcterms:modified xsi:type="dcterms:W3CDTF">2017-09-19T19:48:27Z</dcterms:modified>
</cp:coreProperties>
</file>