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6" r:id="rId3"/>
    <p:sldId id="267" r:id="rId4"/>
    <p:sldId id="264" r:id="rId5"/>
    <p:sldId id="26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E52"/>
    <a:srgbClr val="C44E68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C90C4-855C-4264-AF5E-5FD74A4CC43F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9E89E-A05E-44EA-850B-E970ED780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9E0CC-5D20-4613-ABFA-0FE4A28EA9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9E0CC-5D20-4613-ABFA-0FE4A28EA95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9E0CC-5D20-4613-ABFA-0FE4A28EA95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1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616D-B1D5-4DF0-A220-24114155C41E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126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({'personnel':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['Bob', 'Lisa', 'Sue'],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['SAF',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R&amp;D',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'RH']})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'personnel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['Lisa', 'Bob', 'Sue'],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'date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embauche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[2004, 2008, 2014]})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print(df1)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print(df2)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pd.merge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(df1,df2)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personnel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personnel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embauche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    Bob   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0    Lisa      2004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   Lisa  	R&amp;D	   1    Bob       2008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   Sue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RH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Sue       2014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personnel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group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embauche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	Bob 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2008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	Lisa 		R&amp;D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2004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	Sue 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2014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1002469" y="3627631"/>
            <a:ext cx="4474871" cy="740978"/>
            <a:chOff x="1169315" y="3568897"/>
            <a:chExt cx="4474871" cy="74097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169315" y="3568897"/>
              <a:ext cx="479370" cy="36172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115865" y="3948155"/>
              <a:ext cx="528321" cy="36172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1002469" y="3627630"/>
            <a:ext cx="4600520" cy="740980"/>
            <a:chOff x="1147960" y="3541661"/>
            <a:chExt cx="4600520" cy="74098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147960" y="3920921"/>
              <a:ext cx="641929" cy="36172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094510" y="3541661"/>
              <a:ext cx="653970" cy="37925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1002469" y="4385806"/>
            <a:ext cx="4474871" cy="382192"/>
            <a:chOff x="1134944" y="4378889"/>
            <a:chExt cx="4474871" cy="38219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134944" y="4378890"/>
              <a:ext cx="513741" cy="382191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081495" y="4378889"/>
              <a:ext cx="528320" cy="38219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3200400"/>
            <a:ext cx="4027714" cy="1796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027714" y="3200400"/>
            <a:ext cx="4502705" cy="1796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09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0" grpId="0" animBg="1"/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8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TRASH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43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525"/>
            <a:ext cx="9810750" cy="61261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many-to-one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({'patient': ['Bob', 'Lisa', 'Sue'],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['SS', 'SS', 'SSR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']})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': [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'SS',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'SSR'],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'explication': ['sans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'sans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']})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print(df1)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print(df2)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pd.merge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(df1,df2)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patient  </a:t>
            </a:r>
            <a:r>
              <a:rPr lang="fr-F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	explication  </a:t>
            </a:r>
            <a:r>
              <a:rPr lang="fr-F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    Bob      SS			 0    sans sel     SS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   Lisa     SS			 1  sans sucre     SSR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   Sue      SSR</a:t>
            </a: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patient 	repas 	explication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	Bob 		SS 		sans sel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	Lisa 		SS 		sans sel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	Sue 		SSR 		sans sucre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2209932" y="3257549"/>
            <a:ext cx="5571993" cy="347235"/>
            <a:chOff x="2409917" y="4038434"/>
            <a:chExt cx="5571993" cy="347235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409917" y="4038435"/>
              <a:ext cx="438018" cy="3472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534235" y="4038434"/>
              <a:ext cx="447675" cy="34723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2209931" y="3257549"/>
            <a:ext cx="5571994" cy="666751"/>
            <a:chOff x="2368925" y="3990997"/>
            <a:chExt cx="5571994" cy="666751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368925" y="4338230"/>
              <a:ext cx="438019" cy="31951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493244" y="3990997"/>
              <a:ext cx="447675" cy="3472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209929" y="3588514"/>
            <a:ext cx="5676771" cy="683018"/>
            <a:chOff x="2452821" y="4316213"/>
            <a:chExt cx="5676771" cy="683018"/>
          </a:xfrm>
        </p:grpSpPr>
        <p:sp>
          <p:nvSpPr>
            <p:cNvPr id="19" name="Rectangle 18"/>
            <p:cNvSpPr/>
            <p:nvPr/>
          </p:nvSpPr>
          <p:spPr bwMode="auto">
            <a:xfrm>
              <a:off x="2452821" y="4665950"/>
              <a:ext cx="523745" cy="333281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577142" y="4316213"/>
              <a:ext cx="552450" cy="34973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6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2553950" cy="6126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many-to-many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df1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({'patient': ['Bob', 'Lisa', 'Sue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'],'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': [</a:t>
            </a:r>
            <a:r>
              <a:rPr lang="en-US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'SS', 'SS'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'SSR']})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': [</a:t>
            </a:r>
            <a:r>
              <a:rPr lang="en-US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'SS', 'SS'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'SSR'],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'explication': ['sans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légumes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', 'sans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sucre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']})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print(df1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);print(df2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pd.merge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(df1,df2)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	patient 	</a:t>
            </a:r>
            <a:r>
              <a:rPr lang="fr-FR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explication   </a:t>
            </a:r>
            <a:r>
              <a:rPr lang="fr-FR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0     Bob     	SS		 0    sans sel      SS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     Lisa    	SS		 1    légumes       SS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2     Sue    	SSR	 	 2    sans sucre    SSR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	patient 	repas 	explication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0 	Bob 		SS 		sans sel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 	Bob 		SS 		légumes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2 	Lisa 		SS 		sans sel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3 	Lisa 		SS 		légumes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4 	Sue 		SSR 		sans sucre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87B92-D4B6-4A24-B546-0C5F1A996D45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4451710" y="704510"/>
            <a:ext cx="5049441" cy="463847"/>
            <a:chOff x="2927709" y="704509"/>
            <a:chExt cx="5049441" cy="46384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927709" y="704510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795328" y="704509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803885" y="3063082"/>
            <a:ext cx="5092340" cy="746918"/>
            <a:chOff x="2927709" y="704509"/>
            <a:chExt cx="5092340" cy="746918"/>
          </a:xfrm>
        </p:grpSpPr>
        <p:sp>
          <p:nvSpPr>
            <p:cNvPr id="19" name="Rectangle 18"/>
            <p:cNvSpPr/>
            <p:nvPr/>
          </p:nvSpPr>
          <p:spPr bwMode="auto">
            <a:xfrm>
              <a:off x="2927709" y="704509"/>
              <a:ext cx="358416" cy="35253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658099" y="1127577"/>
              <a:ext cx="361950" cy="32385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447118" y="704508"/>
            <a:ext cx="5054033" cy="816384"/>
            <a:chOff x="2923117" y="704508"/>
            <a:chExt cx="5054033" cy="816384"/>
          </a:xfrm>
        </p:grpSpPr>
        <p:sp>
          <p:nvSpPr>
            <p:cNvPr id="22" name="Rectangle 21"/>
            <p:cNvSpPr/>
            <p:nvPr/>
          </p:nvSpPr>
          <p:spPr bwMode="auto">
            <a:xfrm>
              <a:off x="2923117" y="1057046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795328" y="704508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4447118" y="1057039"/>
            <a:ext cx="5054033" cy="463852"/>
            <a:chOff x="2923117" y="1057039"/>
            <a:chExt cx="5054033" cy="46385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923117" y="1057045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795328" y="1057039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447118" y="1409569"/>
            <a:ext cx="5054033" cy="495076"/>
            <a:chOff x="2923117" y="1409569"/>
            <a:chExt cx="5054033" cy="495076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923117" y="1440799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795328" y="1409569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34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171</Words>
  <Application>Microsoft Office PowerPoint</Application>
  <PresentationFormat>Grand écran</PresentationFormat>
  <Paragraphs>58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Courier New</vt:lpstr>
      <vt:lpstr>Thème Office</vt:lpstr>
      <vt:lpstr>Présentation PowerPoint</vt:lpstr>
      <vt:lpstr>Présentation PowerPoint</vt:lpstr>
      <vt:lpstr>TRASH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Legout</dc:creator>
  <cp:lastModifiedBy>Arnaud Legout</cp:lastModifiedBy>
  <cp:revision>45</cp:revision>
  <dcterms:created xsi:type="dcterms:W3CDTF">2018-06-05T12:47:56Z</dcterms:created>
  <dcterms:modified xsi:type="dcterms:W3CDTF">2018-07-09T12:22:12Z</dcterms:modified>
</cp:coreProperties>
</file>