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7"/>
    <p:restoredTop sz="94717"/>
  </p:normalViewPr>
  <p:slideViewPr>
    <p:cSldViewPr snapToGrid="0">
      <p:cViewPr varScale="1">
        <p:scale>
          <a:sx n="70" d="100"/>
          <a:sy n="70" d="100"/>
        </p:scale>
        <p:origin x="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84267" y="81502"/>
            <a:ext cx="4813855" cy="4813855"/>
            <a:chOff x="284267" y="81502"/>
            <a:chExt cx="4813855" cy="4813855"/>
          </a:xfrm>
        </p:grpSpPr>
        <p:sp>
          <p:nvSpPr>
            <p:cNvPr id="4" name="Ellipse 3"/>
            <p:cNvSpPr>
              <a:spLocks noChangeAspect="1"/>
            </p:cNvSpPr>
            <p:nvPr/>
          </p:nvSpPr>
          <p:spPr>
            <a:xfrm>
              <a:off x="284267" y="81502"/>
              <a:ext cx="4813855" cy="4813855"/>
            </a:xfrm>
            <a:prstGeom prst="ellipse">
              <a:avLst/>
            </a:prstGeom>
            <a:solidFill>
              <a:srgbClr val="4C72B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" name="ZoneTexte 6"/>
            <p:cNvSpPr txBox="1"/>
            <p:nvPr/>
          </p:nvSpPr>
          <p:spPr>
            <a:xfrm rot="18000000">
              <a:off x="88256" y="1469273"/>
              <a:ext cx="3044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Programmation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276755" y="81502"/>
            <a:ext cx="4813855" cy="4813855"/>
            <a:chOff x="2276755" y="81502"/>
            <a:chExt cx="4813855" cy="4813855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2276755" y="81502"/>
              <a:ext cx="4813855" cy="4813855"/>
            </a:xfrm>
            <a:prstGeom prst="ellipse">
              <a:avLst/>
            </a:prstGeom>
            <a:solidFill>
              <a:srgbClr val="55A868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" name="ZoneTexte 7"/>
            <p:cNvSpPr txBox="1"/>
            <p:nvPr/>
          </p:nvSpPr>
          <p:spPr>
            <a:xfrm rot="3592686">
              <a:off x="4810671" y="1847026"/>
              <a:ext cx="266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Statistiques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Ellipse 5"/>
          <p:cNvSpPr>
            <a:spLocks noChangeAspect="1"/>
          </p:cNvSpPr>
          <p:nvPr/>
        </p:nvSpPr>
        <p:spPr>
          <a:xfrm>
            <a:off x="1295753" y="2003155"/>
            <a:ext cx="4813855" cy="4813855"/>
          </a:xfrm>
          <a:prstGeom prst="ellipse">
            <a:avLst/>
          </a:prstGeom>
          <a:solidFill>
            <a:srgbClr val="C44E52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9" name="ZoneTexte 8"/>
          <p:cNvSpPr txBox="1"/>
          <p:nvPr/>
        </p:nvSpPr>
        <p:spPr>
          <a:xfrm>
            <a:off x="2018338" y="5402813"/>
            <a:ext cx="3537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Expertise domaine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13663" y="3830654"/>
            <a:ext cx="298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64200" y="3599822"/>
            <a:ext cx="2138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Analyse classique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3130" y="2988002"/>
            <a:ext cx="2233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Data science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36799" y="1124171"/>
            <a:ext cx="226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</a:t>
            </a:r>
            <a:endParaRPr lang="fr-FR" sz="3000" b="1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" y="6521735"/>
            <a:ext cx="838200" cy="295275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19242" y="6530872"/>
            <a:ext cx="192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Auteur : Drew Conway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9</cp:revision>
  <dcterms:created xsi:type="dcterms:W3CDTF">2018-06-05T12:47:56Z</dcterms:created>
  <dcterms:modified xsi:type="dcterms:W3CDTF">2018-07-06T12:05:42Z</dcterms:modified>
</cp:coreProperties>
</file>