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3128" y="0"/>
            <a:ext cx="9781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1994 Python 1.0</a:t>
            </a:r>
          </a:p>
          <a:p>
            <a:r>
              <a:rPr lang="fr-FR" sz="4000" dirty="0" smtClean="0"/>
              <a:t>2006 </a:t>
            </a:r>
            <a:r>
              <a:rPr lang="fr-FR" sz="4000" dirty="0" err="1" smtClean="0"/>
              <a:t>NumPy</a:t>
            </a:r>
            <a:r>
              <a:rPr lang="fr-FR" sz="4000" dirty="0" smtClean="0"/>
              <a:t> 1.0</a:t>
            </a:r>
          </a:p>
          <a:p>
            <a:r>
              <a:rPr lang="fr-FR" sz="4000" dirty="0" smtClean="0"/>
              <a:t>2008 début de pandas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8884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2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10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12</cp:revision>
  <dcterms:created xsi:type="dcterms:W3CDTF">2018-06-05T12:47:56Z</dcterms:created>
  <dcterms:modified xsi:type="dcterms:W3CDTF">2018-07-02T13:56:39Z</dcterms:modified>
</cp:coreProperties>
</file>