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250218"/>
              </p:ext>
            </p:extLst>
          </p:nvPr>
        </p:nvGraphicFramePr>
        <p:xfrm>
          <a:off x="238538" y="310867"/>
          <a:ext cx="4114800" cy="2743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Age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Alice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12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Bob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13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Marc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Bill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11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Julie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39" y="99391"/>
            <a:ext cx="2266122" cy="3299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940" y="147940"/>
            <a:ext cx="6748668" cy="60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518390" y="3216003"/>
            <a:ext cx="129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Series</a:t>
            </a:r>
            <a:endParaRPr lang="fr-FR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452969" y="120207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Jean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89807" y="1407560"/>
            <a:ext cx="76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2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27095"/>
              </p:ext>
            </p:extLst>
          </p:nvPr>
        </p:nvGraphicFramePr>
        <p:xfrm>
          <a:off x="238538" y="310867"/>
          <a:ext cx="6172200" cy="2743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Age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Taille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Alice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12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130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Bob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13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140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Marc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176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Bill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11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120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/>
                          </a:solidFill>
                        </a:rPr>
                        <a:t>Julie</a:t>
                      </a:r>
                      <a:endParaRPr lang="fr-FR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165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39" y="99391"/>
            <a:ext cx="2266122" cy="3299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17644" y="149086"/>
            <a:ext cx="4810539" cy="60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276061" y="3215848"/>
            <a:ext cx="240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DataFrame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399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31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</vt:vector>
  </TitlesOfParts>
  <Company>INRIA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Microsoft Office User</cp:lastModifiedBy>
  <cp:revision>32</cp:revision>
  <dcterms:created xsi:type="dcterms:W3CDTF">2018-06-05T12:47:56Z</dcterms:created>
  <dcterms:modified xsi:type="dcterms:W3CDTF">2018-07-08T10:14:48Z</dcterms:modified>
</cp:coreProperties>
</file>