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5992" y="1903768"/>
            <a:ext cx="1736865" cy="589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47917" y="322729"/>
            <a:ext cx="7839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reshape(1, 3)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((3, 3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b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7917" y="1892665"/>
            <a:ext cx="173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02857" y="1892664"/>
            <a:ext cx="1562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1, 1, 1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1, 1,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1, 1, 1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282" y="3939988"/>
            <a:ext cx="2043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(1, 3)</a:t>
            </a:r>
          </a:p>
          <a:p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b.shape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1016348" y="4321406"/>
            <a:ext cx="403412" cy="1143998"/>
            <a:chOff x="1016348" y="4321406"/>
            <a:chExt cx="403412" cy="1143998"/>
          </a:xfrm>
        </p:grpSpPr>
        <p:sp>
          <p:nvSpPr>
            <p:cNvPr id="14" name="Ellipse 13"/>
            <p:cNvSpPr/>
            <p:nvPr/>
          </p:nvSpPr>
          <p:spPr>
            <a:xfrm>
              <a:off x="1016349" y="4321406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016348" y="5061992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61109" y="4326739"/>
            <a:ext cx="403412" cy="1143998"/>
            <a:chOff x="1016348" y="4321406"/>
            <a:chExt cx="403412" cy="1143998"/>
          </a:xfrm>
        </p:grpSpPr>
        <p:sp>
          <p:nvSpPr>
            <p:cNvPr id="18" name="Ellipse 17"/>
            <p:cNvSpPr/>
            <p:nvPr/>
          </p:nvSpPr>
          <p:spPr>
            <a:xfrm>
              <a:off x="1016349" y="4321406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16348" y="5061992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147915" y="2259680"/>
            <a:ext cx="173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endParaRPr lang="fr-FR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47915" y="2629599"/>
            <a:ext cx="173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endParaRPr lang="fr-FR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667066" y="2226689"/>
            <a:ext cx="43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23547" y="2226690"/>
            <a:ext cx="43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405761" y="1892664"/>
            <a:ext cx="1562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7" grpId="0"/>
      <p:bldP spid="20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5992" y="1903768"/>
            <a:ext cx="1736865" cy="589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47917" y="322729"/>
            <a:ext cx="7839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reshape(3, 1)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((3, 3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b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7918" y="1892665"/>
            <a:ext cx="55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1, 2, 3,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02857" y="1892664"/>
            <a:ext cx="1562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1, 1, 1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1, 1,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1, 1, 1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282" y="3939988"/>
            <a:ext cx="2043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(3, 1)</a:t>
            </a:r>
          </a:p>
          <a:p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b.shape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1016348" y="4321406"/>
            <a:ext cx="403412" cy="1143998"/>
            <a:chOff x="1016348" y="4321406"/>
            <a:chExt cx="403412" cy="1143998"/>
          </a:xfrm>
        </p:grpSpPr>
        <p:sp>
          <p:nvSpPr>
            <p:cNvPr id="14" name="Ellipse 13"/>
            <p:cNvSpPr/>
            <p:nvPr/>
          </p:nvSpPr>
          <p:spPr>
            <a:xfrm>
              <a:off x="1016349" y="4321406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016348" y="5061992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61109" y="4326739"/>
            <a:ext cx="403412" cy="1143998"/>
            <a:chOff x="1016348" y="4321406"/>
            <a:chExt cx="403412" cy="1143998"/>
          </a:xfrm>
        </p:grpSpPr>
        <p:sp>
          <p:nvSpPr>
            <p:cNvPr id="18" name="Ellipse 17"/>
            <p:cNvSpPr/>
            <p:nvPr/>
          </p:nvSpPr>
          <p:spPr>
            <a:xfrm>
              <a:off x="1016349" y="4321406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16348" y="5061992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99779" y="1892663"/>
            <a:ext cx="562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1, 2, 3,</a:t>
            </a:r>
            <a:endParaRPr lang="fr-FR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087357" y="1903901"/>
            <a:ext cx="657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1, 2, 3,</a:t>
            </a:r>
            <a:endParaRPr lang="fr-FR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667066" y="2226689"/>
            <a:ext cx="43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23547" y="2226690"/>
            <a:ext cx="43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405761" y="1892664"/>
            <a:ext cx="1562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1, 1, 1</a:t>
            </a: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2, 2, 2</a:t>
            </a: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3, 3, 3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7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5992" y="1903768"/>
            <a:ext cx="1736865" cy="589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47917" y="322729"/>
            <a:ext cx="7839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reshape(3, 1)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([4, 5]).reshape(1, 2)</a:t>
            </a: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7918" y="1892665"/>
            <a:ext cx="55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1, 2, 3,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02857" y="1892664"/>
            <a:ext cx="1037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4, 5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282" y="3939988"/>
            <a:ext cx="2043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(3, 1)</a:t>
            </a:r>
          </a:p>
          <a:p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b.shape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1016348" y="4321406"/>
            <a:ext cx="403412" cy="1143998"/>
            <a:chOff x="1016348" y="4321406"/>
            <a:chExt cx="403412" cy="1143998"/>
          </a:xfrm>
        </p:grpSpPr>
        <p:sp>
          <p:nvSpPr>
            <p:cNvPr id="14" name="Ellipse 13"/>
            <p:cNvSpPr/>
            <p:nvPr/>
          </p:nvSpPr>
          <p:spPr>
            <a:xfrm>
              <a:off x="1016349" y="4321406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016348" y="5061992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61109" y="4326739"/>
            <a:ext cx="403412" cy="1143998"/>
            <a:chOff x="1016348" y="4321406"/>
            <a:chExt cx="403412" cy="1143998"/>
          </a:xfrm>
        </p:grpSpPr>
        <p:sp>
          <p:nvSpPr>
            <p:cNvPr id="18" name="Ellipse 17"/>
            <p:cNvSpPr/>
            <p:nvPr/>
          </p:nvSpPr>
          <p:spPr>
            <a:xfrm>
              <a:off x="1016349" y="4321406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16348" y="5061992"/>
              <a:ext cx="403411" cy="4034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99779" y="1892663"/>
            <a:ext cx="562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1, 2, 3,</a:t>
            </a:r>
            <a:endParaRPr lang="fr-FR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667066" y="2226689"/>
            <a:ext cx="43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23547" y="2226690"/>
            <a:ext cx="43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405761" y="1892664"/>
            <a:ext cx="1562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4,  5</a:t>
            </a: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8, 10</a:t>
            </a: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12, 15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182786" y="2261994"/>
            <a:ext cx="1037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4, 5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182786" y="2620220"/>
            <a:ext cx="1037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4, 5</a:t>
            </a:r>
          </a:p>
        </p:txBody>
      </p:sp>
    </p:spTree>
    <p:extLst>
      <p:ext uri="{BB962C8B-B14F-4D97-AF65-F5344CB8AC3E}">
        <p14:creationId xmlns:p14="http://schemas.microsoft.com/office/powerpoint/2010/main" val="169233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7" grpId="0"/>
      <p:bldP spid="20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9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246</Words>
  <Application>Microsoft Office PowerPoint</Application>
  <PresentationFormat>Grand écran</PresentationFormat>
  <Paragraphs>53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26</cp:revision>
  <dcterms:created xsi:type="dcterms:W3CDTF">2018-06-05T12:47:56Z</dcterms:created>
  <dcterms:modified xsi:type="dcterms:W3CDTF">2018-07-05T16:11:13Z</dcterms:modified>
</cp:coreProperties>
</file>