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4E52"/>
    <a:srgbClr val="C44E68"/>
    <a:srgbClr val="55A868"/>
    <a:srgbClr val="4C72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8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616D-B1D5-4DF0-A220-24114155C41E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FB5C-8519-4206-B7F9-11E4236467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25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616D-B1D5-4DF0-A220-24114155C41E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FB5C-8519-4206-B7F9-11E4236467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34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616D-B1D5-4DF0-A220-24114155C41E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FB5C-8519-4206-B7F9-11E4236467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17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616D-B1D5-4DF0-A220-24114155C41E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FB5C-8519-4206-B7F9-11E4236467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34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616D-B1D5-4DF0-A220-24114155C41E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FB5C-8519-4206-B7F9-11E4236467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1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616D-B1D5-4DF0-A220-24114155C41E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FB5C-8519-4206-B7F9-11E4236467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64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616D-B1D5-4DF0-A220-24114155C41E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FB5C-8519-4206-B7F9-11E4236467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03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616D-B1D5-4DF0-A220-24114155C41E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FB5C-8519-4206-B7F9-11E4236467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474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616D-B1D5-4DF0-A220-24114155C41E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FB5C-8519-4206-B7F9-11E4236467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14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616D-B1D5-4DF0-A220-24114155C41E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FB5C-8519-4206-B7F9-11E4236467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6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616D-B1D5-4DF0-A220-24114155C41E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FB5C-8519-4206-B7F9-11E4236467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668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D616D-B1D5-4DF0-A220-24114155C41E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AFB5C-8519-4206-B7F9-11E4236467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14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83128" y="0"/>
            <a:ext cx="978130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err="1" smtClean="0"/>
              <a:t>n</a:t>
            </a:r>
            <a:r>
              <a:rPr lang="fr-FR" sz="4000" smtClean="0"/>
              <a:t>darray</a:t>
            </a:r>
            <a:endParaRPr lang="fr-FR" sz="4000" dirty="0" smtClean="0"/>
          </a:p>
          <a:p>
            <a:r>
              <a:rPr lang="fr-FR" sz="4000" dirty="0" smtClean="0"/>
              <a:t>Vectorisation/</a:t>
            </a:r>
            <a:r>
              <a:rPr lang="fr-FR" sz="4000" dirty="0" err="1" smtClean="0"/>
              <a:t>Ufunc</a:t>
            </a:r>
            <a:endParaRPr lang="fr-FR" sz="4000" dirty="0" smtClean="0"/>
          </a:p>
          <a:p>
            <a:r>
              <a:rPr lang="fr-FR" sz="4000" dirty="0" err="1" smtClean="0"/>
              <a:t>Broadcasting</a:t>
            </a:r>
            <a:endParaRPr lang="fr-FR" sz="4000" dirty="0" smtClean="0"/>
          </a:p>
          <a:p>
            <a:r>
              <a:rPr lang="fr-FR" sz="4000" dirty="0" smtClean="0"/>
              <a:t>Indexation</a:t>
            </a:r>
          </a:p>
        </p:txBody>
      </p:sp>
    </p:spTree>
    <p:extLst>
      <p:ext uri="{BB962C8B-B14F-4D97-AF65-F5344CB8AC3E}">
        <p14:creationId xmlns:p14="http://schemas.microsoft.com/office/powerpoint/2010/main" val="288841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</TotalTime>
  <Words>4</Words>
  <Application>Microsoft Office PowerPoint</Application>
  <PresentationFormat>Grand écran</PresentationFormat>
  <Paragraphs>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INRIA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Arnaud Legout</dc:creator>
  <cp:lastModifiedBy>Arnaud Legout</cp:lastModifiedBy>
  <cp:revision>17</cp:revision>
  <dcterms:created xsi:type="dcterms:W3CDTF">2018-06-05T12:47:56Z</dcterms:created>
  <dcterms:modified xsi:type="dcterms:W3CDTF">2018-07-04T08:08:37Z</dcterms:modified>
</cp:coreProperties>
</file>