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E52"/>
    <a:srgbClr val="C44E68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616D-B1D5-4DF0-A220-24114155C41E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3128" y="0"/>
            <a:ext cx="9781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Ndarray</a:t>
            </a:r>
            <a:endParaRPr lang="fr-FR" sz="4000" dirty="0" smtClean="0"/>
          </a:p>
          <a:p>
            <a:r>
              <a:rPr lang="fr-FR" sz="4000" dirty="0" smtClean="0"/>
              <a:t>Indexation avancée</a:t>
            </a:r>
            <a:endParaRPr lang="fr-FR" sz="4000" dirty="0" smtClean="0"/>
          </a:p>
          <a:p>
            <a:r>
              <a:rPr lang="fr-FR" sz="4000" dirty="0" smtClean="0"/>
              <a:t>Vectorisation/</a:t>
            </a:r>
            <a:r>
              <a:rPr lang="fr-FR" sz="4000" dirty="0" err="1" smtClean="0"/>
              <a:t>Ufunc</a:t>
            </a:r>
            <a:endParaRPr lang="fr-FR" sz="4000" dirty="0" smtClean="0"/>
          </a:p>
          <a:p>
            <a:r>
              <a:rPr lang="fr-FR" sz="4000" dirty="0" err="1" smtClean="0"/>
              <a:t>Broadcasting</a:t>
            </a:r>
            <a:endParaRPr lang="fr-FR" sz="4000" dirty="0" smtClean="0"/>
          </a:p>
        </p:txBody>
      </p:sp>
    </p:spTree>
    <p:extLst>
      <p:ext uri="{BB962C8B-B14F-4D97-AF65-F5344CB8AC3E}">
        <p14:creationId xmlns:p14="http://schemas.microsoft.com/office/powerpoint/2010/main" val="28884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5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Arnaud Legout</cp:lastModifiedBy>
  <cp:revision>18</cp:revision>
  <dcterms:created xsi:type="dcterms:W3CDTF">2018-06-05T12:47:56Z</dcterms:created>
  <dcterms:modified xsi:type="dcterms:W3CDTF">2018-07-04T15:21:07Z</dcterms:modified>
</cp:coreProperties>
</file>