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74" r:id="rId6"/>
    <p:sldId id="260" r:id="rId7"/>
    <p:sldId id="277" r:id="rId8"/>
    <p:sldId id="261" r:id="rId9"/>
    <p:sldId id="262" r:id="rId10"/>
    <p:sldId id="263" r:id="rId11"/>
    <p:sldId id="264" r:id="rId12"/>
    <p:sldId id="265" r:id="rId13"/>
    <p:sldId id="268" r:id="rId14"/>
    <p:sldId id="269"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55" d="100"/>
          <a:sy n="55" d="100"/>
        </p:scale>
        <p:origin x="97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406C6-5DB1-4440-A1DF-AFB6187217FF}"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15F77-8147-41EB-B393-8A00ABA889B0}" type="slidenum">
              <a:rPr lang="en-US" smtClean="0"/>
              <a:t>‹#›</a:t>
            </a:fld>
            <a:endParaRPr lang="en-US"/>
          </a:p>
        </p:txBody>
      </p:sp>
    </p:spTree>
    <p:extLst>
      <p:ext uri="{BB962C8B-B14F-4D97-AF65-F5344CB8AC3E}">
        <p14:creationId xmlns:p14="http://schemas.microsoft.com/office/powerpoint/2010/main" val="291843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515F77-8147-41EB-B393-8A00ABA889B0}" type="slidenum">
              <a:rPr lang="en-US" smtClean="0"/>
              <a:t>1</a:t>
            </a:fld>
            <a:endParaRPr lang="en-US"/>
          </a:p>
        </p:txBody>
      </p:sp>
    </p:spTree>
    <p:extLst>
      <p:ext uri="{BB962C8B-B14F-4D97-AF65-F5344CB8AC3E}">
        <p14:creationId xmlns:p14="http://schemas.microsoft.com/office/powerpoint/2010/main" val="386385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15F77-8147-41EB-B393-8A00ABA889B0}" type="slidenum">
              <a:rPr lang="en-US" smtClean="0"/>
              <a:t>12</a:t>
            </a:fld>
            <a:endParaRPr lang="en-US"/>
          </a:p>
        </p:txBody>
      </p:sp>
    </p:spTree>
    <p:extLst>
      <p:ext uri="{BB962C8B-B14F-4D97-AF65-F5344CB8AC3E}">
        <p14:creationId xmlns:p14="http://schemas.microsoft.com/office/powerpoint/2010/main" val="349090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11/30/2024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3458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11/30/2024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086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11/30/2024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2283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11/30/2024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0359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11/30/2024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74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11/30/2024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4533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11/30/2024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7354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11/30/2024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6854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11/30/2024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4749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11/30/2024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966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11/30/2024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6781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11/30/2024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4218812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computer.org/csdl/proceedings-article/assic/2024/10508010/1Wz3EiQjVKg" TargetMode="External"/><Relationship Id="rId3" Type="http://schemas.openxmlformats.org/officeDocument/2006/relationships/hyperlink" Target="https://www.kaggle.com/" TargetMode="External"/><Relationship Id="rId7" Type="http://schemas.openxmlformats.org/officeDocument/2006/relationships/hyperlink" Target="https://youtu.be/S7dWigI7Soc?si=XALaaAH52wWDetg4" TargetMode="External"/><Relationship Id="rId2" Type="http://schemas.openxmlformats.org/officeDocument/2006/relationships/hyperlink" Target="https://www.tensorflow.org/api_docs/python/tf/keras/Sequential" TargetMode="External"/><Relationship Id="rId1" Type="http://schemas.openxmlformats.org/officeDocument/2006/relationships/slideLayout" Target="../slideLayouts/slideLayout2.xml"/><Relationship Id="rId6" Type="http://schemas.openxmlformats.org/officeDocument/2006/relationships/hyperlink" Target="https://colab.research.google.com/drive/1sqc_jFQkJenvlmw1KPTzdVw1omMo0T8x?usp=sharing" TargetMode="External"/><Relationship Id="rId5" Type="http://schemas.openxmlformats.org/officeDocument/2006/relationships/hyperlink" Target="https://nevonprojects.com/credit-card-fraud-detection-system-python/" TargetMode="External"/><Relationship Id="rId10" Type="http://schemas.openxmlformats.org/officeDocument/2006/relationships/hyperlink" Target="https://ieeexplore.ieee.org/abstract/document/5762457" TargetMode="External"/><Relationship Id="rId4" Type="http://schemas.openxmlformats.org/officeDocument/2006/relationships/hyperlink" Target="https://www.geeksforgeeks.org/ml-credit-card-fraud-detection/" TargetMode="External"/><Relationship Id="rId9" Type="http://schemas.openxmlformats.org/officeDocument/2006/relationships/hyperlink" Target="https://www.computer.org/csdl/proceedings-article/icpcsn/2024/863400a224/1Z069PrpQ1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C813AA-BFBC-F651-3293-64F80D7B4A08}"/>
              </a:ext>
            </a:extLst>
          </p:cNvPr>
          <p:cNvSpPr>
            <a:spLocks noGrp="1"/>
          </p:cNvSpPr>
          <p:nvPr>
            <p:ph type="ctrTitle"/>
          </p:nvPr>
        </p:nvSpPr>
        <p:spPr>
          <a:xfrm>
            <a:off x="518452" y="971398"/>
            <a:ext cx="5577547" cy="1584378"/>
          </a:xfrm>
        </p:spPr>
        <p:txBody>
          <a:bodyPr anchor="t">
            <a:normAutofit/>
          </a:bodyPr>
          <a:lstStyle/>
          <a:p>
            <a:r>
              <a:rPr lang="en-US"/>
              <a:t>Credit Card Fraud Detection</a:t>
            </a:r>
          </a:p>
        </p:txBody>
      </p:sp>
      <p:sp>
        <p:nvSpPr>
          <p:cNvPr id="3" name="Subtitle 2">
            <a:extLst>
              <a:ext uri="{FF2B5EF4-FFF2-40B4-BE49-F238E27FC236}">
                <a16:creationId xmlns:a16="http://schemas.microsoft.com/office/drawing/2014/main" id="{EE060597-B9C9-00F0-DE22-34E8B3E49E6B}"/>
              </a:ext>
            </a:extLst>
          </p:cNvPr>
          <p:cNvSpPr>
            <a:spLocks noGrp="1"/>
          </p:cNvSpPr>
          <p:nvPr>
            <p:ph type="subTitle" idx="1"/>
          </p:nvPr>
        </p:nvSpPr>
        <p:spPr>
          <a:xfrm>
            <a:off x="6652366" y="1204332"/>
            <a:ext cx="5040785" cy="1351444"/>
          </a:xfrm>
        </p:spPr>
        <p:txBody>
          <a:bodyPr anchor="t">
            <a:normAutofit/>
          </a:bodyPr>
          <a:lstStyle/>
          <a:p>
            <a:r>
              <a:rPr lang="en-US" dirty="0"/>
              <a:t>By Carine Munezero Uwase	</a:t>
            </a:r>
          </a:p>
          <a:p>
            <a:r>
              <a:rPr lang="en-US" dirty="0"/>
              <a:t>System and Network Security, Fall 2024</a:t>
            </a:r>
          </a:p>
        </p:txBody>
      </p:sp>
      <p:grpSp>
        <p:nvGrpSpPr>
          <p:cNvPr id="32"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hand holding a shield over a pile of money&#10;&#10;Description automatically generated">
            <a:extLst>
              <a:ext uri="{FF2B5EF4-FFF2-40B4-BE49-F238E27FC236}">
                <a16:creationId xmlns:a16="http://schemas.microsoft.com/office/drawing/2014/main" id="{96431DF2-297B-3C7E-3A0B-F06F15709C6B}"/>
              </a:ext>
            </a:extLst>
          </p:cNvPr>
          <p:cNvPicPr>
            <a:picLocks noChangeAspect="1"/>
          </p:cNvPicPr>
          <p:nvPr/>
        </p:nvPicPr>
        <p:blipFill>
          <a:blip r:embed="rId3">
            <a:extLst>
              <a:ext uri="{28A0092B-C50C-407E-A947-70E740481C1C}">
                <a14:useLocalDpi xmlns:a14="http://schemas.microsoft.com/office/drawing/2010/main" val="0"/>
              </a:ext>
            </a:extLst>
          </a:blip>
          <a:srcRect t="12855" r="-1" b="36282"/>
          <a:stretch/>
        </p:blipFill>
        <p:spPr>
          <a:xfrm>
            <a:off x="518452" y="2851111"/>
            <a:ext cx="11143323" cy="3400637"/>
          </a:xfrm>
          <a:prstGeom prst="rect">
            <a:avLst/>
          </a:prstGeom>
        </p:spPr>
      </p:pic>
      <p:sp>
        <p:nvSpPr>
          <p:cNvPr id="31" name="Freeform: Shape 30">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3" name="Group 3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34" name="Freeform: Shape 33">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Freeform: Shape 35">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7"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5924013"/>
      </p:ext>
    </p:extLst>
  </p:cSld>
  <p:clrMapOvr>
    <a:masterClrMapping/>
  </p:clrMapOvr>
  <mc:AlternateContent xmlns:mc="http://schemas.openxmlformats.org/markup-compatibility/2006">
    <mc:Choice xmlns:p14="http://schemas.microsoft.com/office/powerpoint/2010/main" Requires="p14">
      <p:transition spd="slow" p14:dur="2000" advTm="26248"/>
    </mc:Choice>
    <mc:Fallback>
      <p:transition spd="slow" advTm="262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EBB12E-2FC5-5232-6188-7BCF72E57FA1}"/>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F47AF55-AC9B-5E59-3BB0-DE7BE7544745}"/>
              </a:ext>
            </a:extLst>
          </p:cNvPr>
          <p:cNvSpPr>
            <a:spLocks noGrp="1"/>
          </p:cNvSpPr>
          <p:nvPr>
            <p:ph type="title"/>
          </p:nvPr>
        </p:nvSpPr>
        <p:spPr>
          <a:xfrm>
            <a:off x="525717" y="787068"/>
            <a:ext cx="4663649" cy="1455091"/>
          </a:xfrm>
        </p:spPr>
        <p:txBody>
          <a:bodyPr>
            <a:normAutofit/>
          </a:bodyPr>
          <a:lstStyle/>
          <a:p>
            <a:r>
              <a:rPr lang="en-US" dirty="0"/>
              <a:t>Training Random Forest Classifier</a:t>
            </a:r>
          </a:p>
        </p:txBody>
      </p:sp>
      <p:sp>
        <p:nvSpPr>
          <p:cNvPr id="15" name="Freeform: Shape 1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229CB391-BD3C-43AE-9D18-F3B2C5CE2098}"/>
              </a:ext>
            </a:extLst>
          </p:cNvPr>
          <p:cNvSpPr>
            <a:spLocks noGrp="1"/>
          </p:cNvSpPr>
          <p:nvPr>
            <p:ph idx="1"/>
          </p:nvPr>
        </p:nvSpPr>
        <p:spPr>
          <a:xfrm>
            <a:off x="525717" y="2796427"/>
            <a:ext cx="4663649" cy="3274503"/>
          </a:xfrm>
        </p:spPr>
        <p:txBody>
          <a:bodyPr>
            <a:normAutofit/>
          </a:bodyPr>
          <a:lstStyle/>
          <a:p>
            <a:pPr>
              <a:lnSpc>
                <a:spcPct val="100000"/>
              </a:lnSpc>
            </a:pPr>
            <a:r>
              <a:rPr lang="en-US" sz="1700" dirty="0"/>
              <a:t>Random Forest is an ensemble learning algorithm that builds multiple decision trees and combines their predictions. It uses a collection of models (trees) to improve accuracy and prevent overfitting.</a:t>
            </a:r>
          </a:p>
          <a:p>
            <a:pPr>
              <a:lnSpc>
                <a:spcPct val="100000"/>
              </a:lnSpc>
            </a:pPr>
            <a:r>
              <a:rPr lang="en-US" sz="1700" dirty="0"/>
              <a:t>And then Limits the depth of each decision tree, preventing them from becoming too complex. Ex here: max_depth=2</a:t>
            </a:r>
          </a:p>
          <a:p>
            <a:pPr>
              <a:lnSpc>
                <a:spcPct val="100000"/>
              </a:lnSpc>
            </a:pPr>
            <a:r>
              <a:rPr lang="en-US" sz="1700" dirty="0"/>
              <a:t>The model makes predictions by majority voting across the individual trees.</a:t>
            </a:r>
          </a:p>
          <a:p>
            <a:pPr>
              <a:lnSpc>
                <a:spcPct val="100000"/>
              </a:lnSpc>
            </a:pPr>
            <a:endParaRPr lang="en-US" sz="1700" dirty="0"/>
          </a:p>
        </p:txBody>
      </p:sp>
      <p:pic>
        <p:nvPicPr>
          <p:cNvPr id="8" name="Picture 7" descr="A screenshot of a computer&#10;&#10;Description automatically generated">
            <a:extLst>
              <a:ext uri="{FF2B5EF4-FFF2-40B4-BE49-F238E27FC236}">
                <a16:creationId xmlns:a16="http://schemas.microsoft.com/office/drawing/2014/main" id="{43346ACB-811F-9CC1-7766-42CC5FA85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64" y="2350532"/>
            <a:ext cx="6532994" cy="2441611"/>
          </a:xfrm>
          <a:prstGeom prst="rect">
            <a:avLst/>
          </a:prstGeom>
        </p:spPr>
      </p:pic>
      <p:sp>
        <p:nvSpPr>
          <p:cNvPr id="25" name="Freeform: Shape 2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8" name="Freeform: Shape 2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9716751"/>
      </p:ext>
    </p:extLst>
  </p:cSld>
  <p:clrMapOvr>
    <a:masterClrMapping/>
  </p:clrMapOvr>
  <mc:AlternateContent xmlns:mc="http://schemas.openxmlformats.org/markup-compatibility/2006">
    <mc:Choice xmlns:p14="http://schemas.microsoft.com/office/powerpoint/2010/main" Requires="p14">
      <p:transition spd="slow" p14:dur="2000" advTm="116077"/>
    </mc:Choice>
    <mc:Fallback>
      <p:transition spd="slow" advTm="116077"/>
    </mc:Fallback>
  </mc:AlternateContent>
  <p:extLst>
    <p:ext uri="{3A86A75C-4F4B-4683-9AE1-C65F6400EC91}">
      <p14:laserTraceLst xmlns:p14="http://schemas.microsoft.com/office/powerpoint/2010/main">
        <p14:tracePtLst>
          <p14:tracePt t="1697" x="7727950" y="4152900"/>
          <p14:tracePt t="1719" x="7727950" y="4171950"/>
          <p14:tracePt t="1735" x="7727950" y="4191000"/>
          <p14:tracePt t="1752" x="7727950" y="4210050"/>
          <p14:tracePt t="1769" x="7727950" y="4256088"/>
          <p14:tracePt t="1786" x="7727950" y="4322763"/>
          <p14:tracePt t="1806" x="7718425" y="4437063"/>
          <p14:tracePt t="1821" x="7708900" y="4502150"/>
          <p14:tracePt t="1836" x="7699375" y="4559300"/>
          <p14:tracePt t="1852" x="7680325" y="4606925"/>
          <p14:tracePt t="1870" x="7670800" y="4664075"/>
          <p14:tracePt t="1887" x="7661275" y="4748213"/>
          <p14:tracePt t="1908" x="7661275" y="4891088"/>
          <p14:tracePt t="1921" x="7661275" y="4965700"/>
          <p14:tracePt t="1936" x="7661275" y="5022850"/>
          <p14:tracePt t="1952" x="7661275" y="5070475"/>
          <p14:tracePt t="1970" x="7661275" y="5089525"/>
          <p14:tracePt t="1985" x="7661275" y="5118100"/>
          <p14:tracePt t="2003" x="7661275" y="5137150"/>
          <p14:tracePt t="2019" x="7661275" y="5154613"/>
          <p14:tracePt t="2022" x="7661275" y="5173663"/>
          <p14:tracePt t="2035" x="7661275" y="5183188"/>
          <p14:tracePt t="2037" x="7661275" y="5202238"/>
          <p14:tracePt t="2086" x="7661275" y="5221288"/>
          <p14:tracePt t="2102" x="7661275" y="5230813"/>
          <p14:tracePt t="2120" x="7661275" y="5240338"/>
          <p14:tracePt t="2154" x="7661275" y="5259388"/>
          <p14:tracePt t="2170" x="7661275" y="5268913"/>
          <p14:tracePt t="2185" x="7661275" y="5278438"/>
          <p14:tracePt t="2209" x="7661275" y="5287963"/>
          <p14:tracePt t="2247" x="7670800" y="5287963"/>
          <p14:tracePt t="2286" x="7689850" y="5287963"/>
          <p14:tracePt t="2302" x="7699375" y="5278438"/>
          <p14:tracePt t="2319" x="7708900" y="5268913"/>
          <p14:tracePt t="2340" x="7785100" y="5230813"/>
          <p14:tracePt t="2371" x="7993063" y="5118100"/>
          <p14:tracePt t="2386" x="8134350" y="5022850"/>
          <p14:tracePt t="2402" x="8266113" y="4956175"/>
          <p14:tracePt t="2419" x="8370888" y="4900613"/>
          <p14:tracePt t="2452" x="8512175" y="4843463"/>
          <p14:tracePt t="2468" x="8540750" y="4824413"/>
          <p14:tracePt t="2486" x="8550275" y="4824413"/>
          <p14:tracePt t="2487" x="8559800" y="4814888"/>
          <p14:tracePt t="2596" x="8559800" y="4824413"/>
          <p14:tracePt t="2627" x="8559800" y="4833938"/>
          <p14:tracePt t="2652" x="8559800" y="4843463"/>
          <p14:tracePt t="2670" x="8550275" y="4852988"/>
          <p14:tracePt t="2685" x="8540750" y="4862513"/>
          <p14:tracePt t="2712" x="8531225" y="4872038"/>
          <p14:tracePt t="2735" x="8521700" y="4881563"/>
          <p14:tracePt t="2785" x="8512175" y="4881563"/>
          <p14:tracePt t="2802" x="8502650" y="4881563"/>
          <p14:tracePt t="2819" x="8502650" y="4872038"/>
          <p14:tracePt t="2837" x="8502650" y="4862513"/>
          <p14:tracePt t="2852" x="8502650" y="4852988"/>
          <p14:tracePt t="2870" x="8502650" y="4843463"/>
          <p14:tracePt t="2887" x="8493125" y="4843463"/>
          <p14:tracePt t="75952" x="8474075" y="4824413"/>
          <p14:tracePt t="75960" x="8456613" y="4805363"/>
          <p14:tracePt t="75967" x="8428038" y="4786313"/>
          <p14:tracePt t="75982" x="8361363" y="4738688"/>
          <p14:tracePt t="75998" x="8294688" y="4691063"/>
          <p14:tracePt t="76016" x="8256588" y="4654550"/>
          <p14:tracePt t="76031" x="8229600" y="4625975"/>
          <p14:tracePt t="76048" x="8201025" y="4616450"/>
          <p14:tracePt t="76066" x="8191500" y="4597400"/>
          <p14:tracePt t="76067" x="8172450" y="4597400"/>
          <p14:tracePt t="76082" x="8172450" y="4587875"/>
          <p14:tracePt t="76099" x="8134350" y="4568825"/>
          <p14:tracePt t="76115" x="8067675" y="4549775"/>
          <p14:tracePt t="76132" x="7954963" y="4530725"/>
          <p14:tracePt t="76148" x="7812088" y="4492625"/>
          <p14:tracePt t="76165" x="7651750" y="4437063"/>
          <p14:tracePt t="76181" x="7519988" y="4379913"/>
          <p14:tracePt t="76198" x="7386638" y="4322763"/>
          <p14:tracePt t="76199" x="7321550" y="4303713"/>
          <p14:tracePt t="76215" x="7245350" y="4294188"/>
          <p14:tracePt t="76216" x="7169150" y="4284663"/>
          <p14:tracePt t="76231" x="6999288" y="4284663"/>
          <p14:tracePt t="76248" x="6858000" y="4284663"/>
          <p14:tracePt t="76266" x="6724650" y="4294188"/>
          <p14:tracePt t="76282" x="6630988" y="4294188"/>
          <p14:tracePt t="76298" x="6564313" y="4284663"/>
          <p14:tracePt t="76316" x="6488113" y="4256088"/>
          <p14:tracePt t="76332" x="6432550" y="4246563"/>
          <p14:tracePt t="76348" x="6365875" y="4229100"/>
          <p14:tracePt t="76370" x="6270625" y="4210050"/>
          <p14:tracePt t="76385" x="6223000" y="4200525"/>
          <p14:tracePt t="76399" x="6205538" y="4200525"/>
          <p14:tracePt t="76415" x="6157913" y="4200525"/>
          <p14:tracePt t="76433" x="6081713" y="4200525"/>
          <p14:tracePt t="76464" x="6034088" y="4200525"/>
          <p14:tracePt t="76481" x="6024563" y="4200525"/>
          <p14:tracePt t="76498" x="6015038" y="4200525"/>
          <p14:tracePt t="76517" x="6005513" y="4200525"/>
          <p14:tracePt t="76535" x="6005513" y="4181475"/>
          <p14:tracePt t="76548" x="6015038" y="4143375"/>
          <p14:tracePt t="76565" x="6053138" y="4086225"/>
          <p14:tracePt t="76581" x="6081713" y="4029075"/>
          <p14:tracePt t="76598" x="6129338" y="4000500"/>
          <p14:tracePt t="76616" x="6176963" y="3973513"/>
          <p14:tracePt t="76619" x="6213475" y="3954463"/>
          <p14:tracePt t="76632" x="6299200" y="3925888"/>
          <p14:tracePt t="76649" x="6413500" y="3897313"/>
          <p14:tracePt t="76665" x="6497638" y="3868738"/>
          <p14:tracePt t="76681" x="6554788" y="3859213"/>
          <p14:tracePt t="76698" x="6602413" y="3849688"/>
          <p14:tracePt t="76715" x="6630988" y="3849688"/>
          <p14:tracePt t="76732" x="6659563" y="3840163"/>
          <p14:tracePt t="76733" x="6667500" y="3840163"/>
          <p14:tracePt t="76749" x="6705600" y="3821113"/>
          <p14:tracePt t="76765" x="6753225" y="3783013"/>
          <p14:tracePt t="76783" x="6810375" y="3736975"/>
          <p14:tracePt t="76798" x="6858000" y="3679825"/>
          <p14:tracePt t="76814" x="6913563" y="3622675"/>
          <p14:tracePt t="76831" x="6942138" y="3584575"/>
          <p14:tracePt t="76849" x="6989763" y="3538538"/>
          <p14:tracePt t="76865" x="7008813" y="3519488"/>
          <p14:tracePt t="76882" x="7065963" y="3462338"/>
          <p14:tracePt t="76898" x="7104063" y="3424238"/>
          <p14:tracePt t="76914" x="7140575" y="3405188"/>
          <p14:tracePt t="76931" x="7169150" y="3386138"/>
          <p14:tracePt t="76948" x="7207250" y="3357563"/>
          <p14:tracePt t="76968" x="7254875" y="3311525"/>
          <p14:tracePt t="76982" x="7292975" y="3292475"/>
          <p14:tracePt t="76998" x="7348538" y="3254375"/>
          <p14:tracePt t="77016" x="7396163" y="3225800"/>
          <p14:tracePt t="77033" x="7462838" y="3178175"/>
          <p14:tracePt t="77048" x="7519988" y="3140075"/>
          <p14:tracePt t="77065" x="7585075" y="3092450"/>
          <p14:tracePt t="77083" x="7661275" y="3055938"/>
          <p14:tracePt t="77098" x="7699375" y="3036888"/>
          <p14:tracePt t="77115" x="7747000" y="3027363"/>
          <p14:tracePt t="77132" x="7785100" y="3017838"/>
          <p14:tracePt t="77133" x="7793038" y="3008313"/>
          <p14:tracePt t="77148" x="7802563" y="2998788"/>
          <p14:tracePt t="77149" x="7812088" y="2989263"/>
          <p14:tracePt t="77183" x="7821613" y="2989263"/>
          <p14:tracePt t="77198" x="7831138" y="2979738"/>
          <p14:tracePt t="77218" x="7831138" y="2970213"/>
          <p14:tracePt t="77251" x="7850188" y="2970213"/>
          <p14:tracePt t="77265" x="7859713" y="2960688"/>
          <p14:tracePt t="77282" x="7869238" y="2960688"/>
          <p14:tracePt t="77299" x="7878763" y="2960688"/>
          <p14:tracePt t="77314" x="7888288" y="2960688"/>
          <p14:tracePt t="77331" x="7897813" y="2960688"/>
          <p14:tracePt t="77382" x="7916863" y="2951163"/>
          <p14:tracePt t="77405" x="7926388" y="2951163"/>
          <p14:tracePt t="77430" x="7935913" y="2951163"/>
          <p14:tracePt t="77467" x="7945438" y="2951163"/>
          <p14:tracePt t="77530" x="7945438" y="2960688"/>
          <p14:tracePt t="77549" x="7897813" y="2970213"/>
          <p14:tracePt t="77565" x="7869238" y="2979738"/>
          <p14:tracePt t="77583" x="7850188" y="2979738"/>
          <p14:tracePt t="77583" x="7840663" y="2979738"/>
          <p14:tracePt t="77614" x="7821613" y="2979738"/>
          <p14:tracePt t="77648" x="7812088" y="2979738"/>
          <p14:tracePt t="77665" x="7802563" y="2979738"/>
          <p14:tracePt t="77699" x="7785100" y="2979738"/>
          <p14:tracePt t="77715" x="7775575" y="2970213"/>
          <p14:tracePt t="77732" x="7756525" y="2960688"/>
          <p14:tracePt t="77748" x="7727950" y="2960688"/>
          <p14:tracePt t="77765" x="7708900" y="2951163"/>
          <p14:tracePt t="77782" x="7699375" y="2941638"/>
          <p14:tracePt t="77798" x="7680325" y="2932113"/>
          <p14:tracePt t="77816" x="7670800" y="2932113"/>
          <p14:tracePt t="77835" x="7651750" y="2932113"/>
          <p14:tracePt t="77848" x="7642225" y="2932113"/>
          <p14:tracePt t="77865" x="7632700" y="2932113"/>
          <p14:tracePt t="77882" x="7623175" y="2932113"/>
          <p14:tracePt t="77898" x="7613650" y="2932113"/>
          <p14:tracePt t="77925" x="7604125" y="2932113"/>
          <p14:tracePt t="77948" x="7594600" y="2932113"/>
          <p14:tracePt t="78119" x="7594600" y="2941638"/>
          <p14:tracePt t="78180" x="7594600" y="2951163"/>
          <p14:tracePt t="78196" x="7604125" y="2960688"/>
          <p14:tracePt t="78219" x="7604125" y="2970213"/>
          <p14:tracePt t="78226" x="7613650" y="2970213"/>
          <p14:tracePt t="78250" x="7632700" y="2970213"/>
          <p14:tracePt t="78264" x="7642225" y="2970213"/>
          <p14:tracePt t="78281" x="7651750" y="2979738"/>
          <p14:tracePt t="78298" x="7670800" y="2989263"/>
          <p14:tracePt t="78315" x="7680325" y="2989263"/>
          <p14:tracePt t="78331" x="7699375" y="2998788"/>
          <p14:tracePt t="78350" x="7708900" y="2998788"/>
          <p14:tracePt t="78351" x="7727950" y="2998788"/>
          <p14:tracePt t="78365" x="7737475" y="2998788"/>
          <p14:tracePt t="78382" x="7756525" y="2998788"/>
          <p14:tracePt t="78398" x="7775575" y="2998788"/>
          <p14:tracePt t="78414" x="7793038" y="2998788"/>
          <p14:tracePt t="78431" x="7812088" y="2998788"/>
          <p14:tracePt t="78448" x="7831138" y="2998788"/>
          <p14:tracePt t="78465" x="7859713" y="2998788"/>
          <p14:tracePt t="78465" x="7878763" y="2998788"/>
          <p14:tracePt t="78481" x="7897813" y="2998788"/>
          <p14:tracePt t="78498" x="7916863" y="2998788"/>
          <p14:tracePt t="78515" x="7926388" y="2998788"/>
          <p14:tracePt t="78531" x="7954963" y="2998788"/>
          <p14:tracePt t="78548" x="7974013" y="2998788"/>
          <p14:tracePt t="78565" x="7993063" y="2998788"/>
          <p14:tracePt t="78582" x="8020050" y="2998788"/>
          <p14:tracePt t="78598" x="8039100" y="2998788"/>
          <p14:tracePt t="78598" x="8048625" y="2998788"/>
          <p14:tracePt t="78614" x="8077200" y="2998788"/>
          <p14:tracePt t="78632" x="8096250" y="2998788"/>
          <p14:tracePt t="78650" x="8124825" y="2998788"/>
          <p14:tracePt t="78665" x="8134350" y="2998788"/>
          <p14:tracePt t="78682" x="8162925" y="2998788"/>
          <p14:tracePt t="78701" x="8181975" y="2998788"/>
          <p14:tracePt t="78715" x="8201025" y="2998788"/>
          <p14:tracePt t="78732" x="8220075" y="2998788"/>
          <p14:tracePt t="78749" x="8229600" y="2998788"/>
          <p14:tracePt t="78765" x="8247063" y="2998788"/>
          <p14:tracePt t="78782" x="8275638" y="2998788"/>
          <p14:tracePt t="78798" x="8294688" y="2998788"/>
          <p14:tracePt t="78815" x="8313738" y="2989263"/>
          <p14:tracePt t="78831" x="8323263" y="2989263"/>
          <p14:tracePt t="78850" x="8342313" y="2979738"/>
          <p14:tracePt t="78865" x="8361363" y="2979738"/>
          <p14:tracePt t="78900" x="8380413" y="2979738"/>
          <p14:tracePt t="78916" x="8380413" y="2970213"/>
          <p14:tracePt t="78932" x="8389938" y="2960688"/>
          <p14:tracePt t="78948" x="8399463" y="2951163"/>
          <p14:tracePt t="78985" x="8399463" y="2941638"/>
          <p14:tracePt t="79016" x="8399463" y="2932113"/>
          <p14:tracePt t="79055" x="8389938" y="2922588"/>
          <p14:tracePt t="79069" x="8389938" y="2913063"/>
          <p14:tracePt t="79101" x="8380413" y="2913063"/>
          <p14:tracePt t="79117" x="8380413" y="2903538"/>
          <p14:tracePt t="79132" x="8380413" y="2894013"/>
          <p14:tracePt t="79182" x="8370888" y="2894013"/>
          <p14:tracePt t="79256" x="8361363" y="2894013"/>
          <p14:tracePt t="79272" x="8351838" y="2894013"/>
          <p14:tracePt t="79311" x="8342313" y="2894013"/>
          <p14:tracePt t="79326" x="8332788" y="2894013"/>
          <p14:tracePt t="79364" x="8323263" y="2894013"/>
          <p14:tracePt t="79381" x="8313738" y="2894013"/>
          <p14:tracePt t="79398" x="8304213" y="2894013"/>
          <p14:tracePt t="79417" x="8294688" y="2903538"/>
          <p14:tracePt t="79420" x="8285163" y="2903538"/>
          <p14:tracePt t="79431" x="8266113" y="2903538"/>
          <p14:tracePt t="79433" x="8247063" y="2913063"/>
          <p14:tracePt t="79449" x="8181975" y="2932113"/>
          <p14:tracePt t="79465" x="8162925" y="2941638"/>
          <p14:tracePt t="79482" x="8086725" y="2970213"/>
          <p14:tracePt t="79498" x="8048625" y="2970213"/>
          <p14:tracePt t="79515" x="8039100" y="2970213"/>
          <p14:tracePt t="79532" x="8029575" y="2970213"/>
          <p14:tracePt t="79548" x="8020050" y="2970213"/>
          <p14:tracePt t="79565" x="8012113" y="2970213"/>
          <p14:tracePt t="79584" x="8002588" y="2970213"/>
          <p14:tracePt t="79598" x="7993063" y="2970213"/>
          <p14:tracePt t="79632" x="7983538" y="2970213"/>
          <p14:tracePt t="79665" x="7974013" y="2970213"/>
          <p14:tracePt t="79683" x="7964488" y="2979738"/>
          <p14:tracePt t="79699" x="7954963" y="2989263"/>
          <p14:tracePt t="79715" x="7945438" y="2989263"/>
          <p14:tracePt t="79733" x="7935913" y="2989263"/>
          <p14:tracePt t="79738" x="7926388" y="2989263"/>
          <p14:tracePt t="79766" x="7916863" y="2989263"/>
          <p14:tracePt t="79798" x="7907338" y="2989263"/>
          <p14:tracePt t="90481" x="7878763" y="3008313"/>
          <p14:tracePt t="90490" x="7840663" y="3027363"/>
          <p14:tracePt t="90497" x="7812088" y="3036888"/>
          <p14:tracePt t="90517" x="7775575" y="3046413"/>
          <p14:tracePt t="90531" x="7747000" y="3046413"/>
          <p14:tracePt t="90547" x="7718425" y="3055938"/>
          <p14:tracePt t="90564" x="7670800" y="3084513"/>
          <p14:tracePt t="90582" x="7604125" y="3121025"/>
          <p14:tracePt t="90584" x="7566025" y="3140075"/>
          <p14:tracePt t="90597" x="7548563" y="3149600"/>
          <p14:tracePt t="90599" x="7510463" y="3178175"/>
          <p14:tracePt t="90614" x="7462838" y="3206750"/>
          <p14:tracePt t="90631" x="7415213" y="3235325"/>
          <p14:tracePt t="90648" x="7386638" y="3244850"/>
          <p14:tracePt t="90664" x="7358063" y="3263900"/>
          <p14:tracePt t="90681" x="7302500" y="3292475"/>
          <p14:tracePt t="90699" x="7245350" y="3348038"/>
          <p14:tracePt t="90714" x="7226300" y="3357563"/>
          <p14:tracePt t="90731" x="7188200" y="3414713"/>
          <p14:tracePt t="90748" x="7169150" y="3433763"/>
          <p14:tracePt t="90765" x="7131050" y="3471863"/>
          <p14:tracePt t="90783" x="7112000" y="3519488"/>
          <p14:tracePt t="90783" x="7104063" y="3529013"/>
          <p14:tracePt t="90798" x="7085013" y="3556000"/>
          <p14:tracePt t="90799" x="7065963" y="3584575"/>
          <p14:tracePt t="90815" x="7056438" y="3594100"/>
          <p14:tracePt t="90831" x="7027863" y="3651250"/>
          <p14:tracePt t="90848" x="6999288" y="3689350"/>
          <p14:tracePt t="90864" x="6989763" y="3717925"/>
          <p14:tracePt t="90881" x="6970713" y="3727450"/>
          <p14:tracePt t="90909" x="6961188" y="3736975"/>
          <p14:tracePt t="90931" x="6951663" y="3746500"/>
          <p14:tracePt t="91018" x="6951663" y="3756025"/>
          <p14:tracePt t="91032" x="6951663" y="3765550"/>
          <p14:tracePt t="91047" x="6951663" y="3773488"/>
          <p14:tracePt t="91064" x="6951663" y="3783013"/>
          <p14:tracePt t="91081" x="6951663" y="3792538"/>
          <p14:tracePt t="91097" x="6951663" y="3811588"/>
          <p14:tracePt t="91134" x="6951663" y="3821113"/>
          <p14:tracePt t="91148" x="6951663" y="3830638"/>
          <p14:tracePt t="91164" x="6951663" y="3878263"/>
          <p14:tracePt t="91181" x="6942138" y="3944938"/>
          <p14:tracePt t="91197" x="6932613" y="4000500"/>
          <p14:tracePt t="91214" x="6923088" y="4029075"/>
          <p14:tracePt t="91231" x="6923088" y="4038600"/>
          <p14:tracePt t="91247" x="6913563" y="4048125"/>
          <p14:tracePt t="91249" x="6913563" y="4057650"/>
          <p14:tracePt t="91274" x="6894513" y="4076700"/>
          <p14:tracePt t="91281" x="6886575" y="4095750"/>
          <p14:tracePt t="91298" x="6848475" y="4133850"/>
          <p14:tracePt t="91315" x="6810375" y="4181475"/>
          <p14:tracePt t="91331" x="6781800" y="4200525"/>
          <p14:tracePt t="91347" x="6753225" y="4229100"/>
          <p14:tracePt t="91365" x="6715125" y="4256088"/>
          <p14:tracePt t="91381" x="6696075" y="4275138"/>
          <p14:tracePt t="91382" x="6686550" y="4284663"/>
          <p14:tracePt t="91397" x="6659563" y="4313238"/>
          <p14:tracePt t="91414" x="6621463" y="4341813"/>
          <p14:tracePt t="91432" x="6602413" y="4360863"/>
          <p14:tracePt t="91451" x="6592888" y="4360863"/>
          <p14:tracePt t="91464" x="6583363" y="4370388"/>
          <p14:tracePt t="91481" x="6573838" y="4379913"/>
          <p14:tracePt t="91497" x="6564313" y="4379913"/>
          <p14:tracePt t="91514" x="6554788" y="4389438"/>
          <p14:tracePt t="91531" x="6545263" y="4398963"/>
          <p14:tracePt t="91547" x="6535738" y="4398963"/>
          <p14:tracePt t="91565" x="6526213" y="4398963"/>
          <p14:tracePt t="91566" x="6516688" y="4408488"/>
          <p14:tracePt t="91597" x="6488113" y="4418013"/>
          <p14:tracePt t="91622" x="6478588" y="4418013"/>
          <p14:tracePt t="91631" x="6469063" y="4418013"/>
          <p14:tracePt t="91649" x="6459538" y="4427538"/>
          <p14:tracePt t="91664" x="6450013" y="4437063"/>
          <p14:tracePt t="91680" x="6432550" y="4437063"/>
          <p14:tracePt t="91698" x="6413500" y="4446588"/>
          <p14:tracePt t="91731" x="6384925" y="4446588"/>
          <p14:tracePt t="91753" x="6375400" y="4446588"/>
          <p14:tracePt t="91767" x="6365875" y="4446588"/>
          <p14:tracePt t="91781" x="6356350" y="4446588"/>
          <p14:tracePt t="91798" x="6346825" y="4446588"/>
          <p14:tracePt t="91817" x="6337300" y="4446588"/>
          <p14:tracePt t="91831" x="6327775" y="4446588"/>
          <p14:tracePt t="91861" x="6318250" y="4446588"/>
          <p14:tracePt t="91880" x="6308725" y="4446588"/>
          <p14:tracePt t="92040" x="6318250" y="4446588"/>
          <p14:tracePt t="92062" x="6327775" y="4456113"/>
          <p14:tracePt t="92081" x="6337300" y="4464050"/>
          <p14:tracePt t="92097" x="6346825" y="4473575"/>
          <p14:tracePt t="92117" x="6375400" y="4483100"/>
          <p14:tracePt t="92132" x="6384925" y="4502150"/>
          <p14:tracePt t="92132" x="6384925" y="4511675"/>
          <p14:tracePt t="92147" x="6413500" y="4521200"/>
          <p14:tracePt t="92164" x="6423025" y="4540250"/>
          <p14:tracePt t="92197" x="6469063" y="4587875"/>
          <p14:tracePt t="92214" x="6497638" y="4616450"/>
          <p14:tracePt t="92231" x="6526213" y="4635500"/>
          <p14:tracePt t="92248" x="6545263" y="4664075"/>
          <p14:tracePt t="92248" x="6564313" y="4673600"/>
          <p14:tracePt t="92266" x="6602413" y="4719638"/>
          <p14:tracePt t="92281" x="6659563" y="4767263"/>
          <p14:tracePt t="92297" x="6696075" y="4805363"/>
          <p14:tracePt t="92317" x="6810375" y="4900613"/>
          <p14:tracePt t="92331" x="6867525" y="4937125"/>
          <p14:tracePt t="92349" x="6932613" y="4994275"/>
          <p14:tracePt t="92364" x="6980238" y="5022850"/>
          <p14:tracePt t="92383" x="7056438" y="5070475"/>
          <p14:tracePt t="92398" x="7075488" y="5089525"/>
          <p14:tracePt t="92414" x="7104063" y="5108575"/>
          <p14:tracePt t="92432" x="7159625" y="5127625"/>
          <p14:tracePt t="92447" x="7197725" y="5137150"/>
          <p14:tracePt t="92464" x="7245350" y="5154613"/>
          <p14:tracePt t="92481" x="7302500" y="5173663"/>
          <p14:tracePt t="92515" x="7500938" y="5230813"/>
          <p14:tracePt t="92531" x="7651750" y="5249863"/>
          <p14:tracePt t="92547" x="7708900" y="5249863"/>
          <p14:tracePt t="92564" x="7756525" y="5259388"/>
          <p14:tracePt t="92566" x="7793038" y="5259388"/>
          <p14:tracePt t="92574" x="7831138" y="5259388"/>
          <p14:tracePt t="92580" x="7850188" y="5259388"/>
          <p14:tracePt t="92598" x="7916863" y="5240338"/>
          <p14:tracePt t="92599" x="7954963" y="5240338"/>
          <p14:tracePt t="92615" x="8020050" y="5221288"/>
          <p14:tracePt t="92630" x="8086725" y="5202238"/>
          <p14:tracePt t="92647" x="8143875" y="5183188"/>
          <p14:tracePt t="92648" x="8201025" y="5164138"/>
          <p14:tracePt t="92665" x="8323263" y="5118100"/>
          <p14:tracePt t="92682" x="8493125" y="5051425"/>
          <p14:tracePt t="92697" x="8578850" y="5022850"/>
          <p14:tracePt t="92714" x="8655050" y="4975225"/>
          <p14:tracePt t="92731" x="8701088" y="4956175"/>
          <p14:tracePt t="92749" x="8739188" y="4927600"/>
          <p14:tracePt t="92750" x="8758238" y="4910138"/>
          <p14:tracePt t="92764" x="8815388" y="4872038"/>
          <p14:tracePt t="92783" x="8985250" y="4748213"/>
          <p14:tracePt t="92797" x="9137650" y="4616450"/>
          <p14:tracePt t="92814" x="9307513" y="4446588"/>
          <p14:tracePt t="92831" x="9525000" y="4162425"/>
          <p14:tracePt t="92847" x="9647238" y="3983038"/>
          <p14:tracePt t="92864" x="9780588" y="3746500"/>
          <p14:tracePt t="92864" x="9845675" y="3651250"/>
          <p14:tracePt t="92881" x="9950450" y="3357563"/>
          <p14:tracePt t="92899" x="10007600" y="3111500"/>
          <p14:tracePt t="92914" x="9998075" y="2979738"/>
          <p14:tracePt t="92931" x="9912350" y="2809875"/>
          <p14:tracePt t="92947" x="9826625" y="2714625"/>
          <p14:tracePt t="92964" x="9780588" y="2667000"/>
          <p14:tracePt t="92966" x="9752013" y="2638425"/>
          <p14:tracePt t="92980" x="9713913" y="2611438"/>
          <p14:tracePt t="93000" x="9666288" y="2554288"/>
          <p14:tracePt t="93014" x="9591675" y="2497138"/>
          <p14:tracePt t="93032" x="9477375" y="2411413"/>
          <p14:tracePt t="93035" x="9410700" y="2374900"/>
          <p14:tracePt t="93048" x="9288463" y="2327275"/>
          <p14:tracePt t="93064" x="9174163" y="2279650"/>
          <p14:tracePt t="93081" x="9070975" y="2241550"/>
          <p14:tracePt t="93083" x="9023350" y="2241550"/>
          <p14:tracePt t="93098" x="8918575" y="2203450"/>
          <p14:tracePt t="93114" x="8796338" y="2174875"/>
          <p14:tracePt t="93134" x="8512175" y="2157413"/>
          <p14:tracePt t="93136" x="8428038" y="2157413"/>
          <p14:tracePt t="93147" x="8361363" y="2157413"/>
          <p14:tracePt t="93148" x="8275638" y="2174875"/>
          <p14:tracePt t="93164" x="8096250" y="2203450"/>
          <p14:tracePt t="93181" x="7897813" y="2251075"/>
          <p14:tracePt t="93182" x="7785100" y="2289175"/>
          <p14:tracePt t="93215" x="7358063" y="2449513"/>
          <p14:tracePt t="93220" x="7292975" y="2468563"/>
          <p14:tracePt t="93231" x="7150100" y="2525713"/>
          <p14:tracePt t="93247" x="7075488" y="2544763"/>
          <p14:tracePt t="93264" x="6951663" y="2611438"/>
          <p14:tracePt t="93281" x="6848475" y="2667000"/>
          <p14:tracePt t="93300" x="6630988" y="2781300"/>
          <p14:tracePt t="93314" x="6516688" y="2857500"/>
          <p14:tracePt t="93331" x="6459538" y="2894013"/>
          <p14:tracePt t="93332" x="6440488" y="2894013"/>
          <p14:tracePt t="93348" x="6413500" y="2913063"/>
          <p14:tracePt t="93364" x="6394450" y="2941638"/>
          <p14:tracePt t="93366" x="6384925" y="2941638"/>
          <p14:tracePt t="93380" x="6375400" y="2960688"/>
          <p14:tracePt t="93398" x="6346825" y="2970213"/>
          <p14:tracePt t="93399" x="6337300" y="2989263"/>
          <p14:tracePt t="93416" x="6318250" y="3008313"/>
          <p14:tracePt t="93431" x="6280150" y="3046413"/>
          <p14:tracePt t="93433" x="6261100" y="3065463"/>
          <p14:tracePt t="93448" x="6242050" y="3111500"/>
          <p14:tracePt t="93464" x="6196013" y="3140075"/>
          <p14:tracePt t="93497" x="6148388" y="3263900"/>
          <p14:tracePt t="93514" x="6119813" y="3311525"/>
          <p14:tracePt t="93531" x="6100763" y="3395663"/>
          <p14:tracePt t="93548" x="6091238" y="3424238"/>
          <p14:tracePt t="93549" x="6081713" y="3452813"/>
          <p14:tracePt t="93564" x="6072188" y="3481388"/>
          <p14:tracePt t="93581" x="6072188" y="3490913"/>
          <p14:tracePt t="93582" x="6072188" y="3500438"/>
          <p14:tracePt t="93598" x="6072188" y="3519488"/>
          <p14:tracePt t="93614" x="6072188" y="3565525"/>
          <p14:tracePt t="93633" x="6072188" y="3641725"/>
          <p14:tracePt t="93647" x="6072188" y="3717925"/>
          <p14:tracePt t="93664" x="6081713" y="3792538"/>
          <p14:tracePt t="93681" x="6100763" y="3859213"/>
          <p14:tracePt t="93698" x="6129338" y="3963988"/>
          <p14:tracePt t="93714" x="6138863" y="4019550"/>
          <p14:tracePt t="93731" x="6167438" y="4067175"/>
          <p14:tracePt t="93733" x="6176963" y="4076700"/>
          <p14:tracePt t="93748" x="6186488" y="4105275"/>
          <p14:tracePt t="93764" x="6213475" y="4124325"/>
          <p14:tracePt t="93765" x="6213475" y="4133850"/>
          <p14:tracePt t="93782" x="6232525" y="4143375"/>
          <p14:tracePt t="93798" x="6242050" y="4152900"/>
          <p14:tracePt t="93815" x="6261100" y="4162425"/>
          <p14:tracePt t="93831" x="6289675" y="4171950"/>
          <p14:tracePt t="93848" x="6375400" y="4191000"/>
          <p14:tracePt t="93864" x="6440488" y="4200525"/>
          <p14:tracePt t="93881" x="6507163" y="4219575"/>
          <p14:tracePt t="93897" x="6573838" y="4219575"/>
          <p14:tracePt t="93914" x="6667500" y="4210050"/>
          <p14:tracePt t="93930" x="6734175" y="4200525"/>
          <p14:tracePt t="93947" x="6791325" y="4181475"/>
          <p14:tracePt t="93949" x="6829425" y="4171950"/>
          <p14:tracePt t="93964" x="6886575" y="4171950"/>
          <p14:tracePt t="93981" x="6932613" y="4171950"/>
          <p14:tracePt t="93984" x="6951663" y="4171950"/>
          <p14:tracePt t="93997" x="6999288" y="4171950"/>
          <p14:tracePt t="94014" x="7046913" y="4171950"/>
          <p14:tracePt t="94031" x="7131050" y="4162425"/>
          <p14:tracePt t="94047" x="7226300" y="4143375"/>
          <p14:tracePt t="94064" x="7415213" y="4124325"/>
          <p14:tracePt t="94081" x="7539038" y="4124325"/>
          <p14:tracePt t="94099" x="7604125" y="4124325"/>
          <p14:tracePt t="94114" x="7613650" y="4124325"/>
          <p14:tracePt t="94131" x="7623175" y="4124325"/>
          <p14:tracePt t="94148" x="7632700" y="4124325"/>
          <p14:tracePt t="94173" x="7642225" y="4124325"/>
          <p14:tracePt t="94254" x="7651750" y="4124325"/>
          <p14:tracePt t="94281" x="7670800" y="4133850"/>
          <p14:tracePt t="94297" x="7680325" y="4133850"/>
          <p14:tracePt t="94314" x="7689850" y="4133850"/>
          <p14:tracePt t="94331" x="7708900" y="4143375"/>
          <p14:tracePt t="94364" x="7718425" y="4143375"/>
          <p14:tracePt t="94383" x="7727950" y="4143375"/>
          <p14:tracePt t="94480" x="7727950" y="4152900"/>
          <p14:tracePt t="94539" x="7727950" y="4162425"/>
          <p14:tracePt t="94697" x="7718425" y="4162425"/>
          <p14:tracePt t="94763" x="7708900" y="4162425"/>
          <p14:tracePt t="94783" x="7699375" y="4162425"/>
          <p14:tracePt t="94830" x="7689850" y="4162425"/>
          <p14:tracePt t="94848" x="7680325" y="4162425"/>
          <p14:tracePt t="94880" x="7670800" y="4162425"/>
          <p14:tracePt t="94898" x="7661275" y="4162425"/>
          <p14:tracePt t="94930" x="7651750" y="4162425"/>
          <p14:tracePt t="94948" x="7642225" y="4162425"/>
          <p14:tracePt t="95029" x="7632700" y="4162425"/>
          <p14:tracePt t="95056" x="7623175" y="4162425"/>
          <p14:tracePt t="95070" x="7613650" y="4162425"/>
          <p14:tracePt t="95082" x="7604125" y="4162425"/>
          <p14:tracePt t="95097" x="7594600" y="4162425"/>
          <p14:tracePt t="95130" x="7575550" y="4162425"/>
          <p14:tracePt t="95163" x="7566025" y="4162425"/>
          <p14:tracePt t="95181" x="7558088" y="4162425"/>
          <p14:tracePt t="95319" x="7548563" y="4162425"/>
          <p14:tracePt t="95354" x="7539038" y="4162425"/>
          <p14:tracePt t="95392" x="7529513" y="4162425"/>
          <p14:tracePt t="95401" x="7519988" y="4162425"/>
          <p14:tracePt t="95427" x="7510463" y="4162425"/>
          <p14:tracePt t="95447" x="7500938" y="4162425"/>
          <p14:tracePt t="95915" x="7510463" y="4162425"/>
          <p14:tracePt t="95928" x="7519988" y="4162425"/>
          <p14:tracePt t="95935" x="7529513" y="4162425"/>
          <p14:tracePt t="95947" x="7539038" y="4162425"/>
          <p14:tracePt t="95965" x="7548563" y="4162425"/>
          <p14:tracePt t="95981" x="7558088" y="4162425"/>
          <p14:tracePt t="95998" x="7575550" y="4162425"/>
          <p14:tracePt t="96030" x="7594600" y="4162425"/>
          <p14:tracePt t="96051" x="7604125" y="4162425"/>
          <p14:tracePt t="96067" x="7613650" y="4162425"/>
          <p14:tracePt t="96081" x="7632700" y="4162425"/>
          <p14:tracePt t="96113" x="7661275" y="4162425"/>
          <p14:tracePt t="96131" x="7680325" y="4162425"/>
          <p14:tracePt t="96147" x="7699375" y="4162425"/>
          <p14:tracePt t="96163" x="7708900" y="4162425"/>
          <p14:tracePt t="96181" x="7718425" y="4162425"/>
          <p14:tracePt t="96197" x="7727950" y="4162425"/>
          <p14:tracePt t="96214" x="7747000" y="4162425"/>
          <p14:tracePt t="96249" x="7756525" y="4162425"/>
          <p14:tracePt t="96274" x="7766050" y="4162425"/>
          <p14:tracePt t="96314" x="7785100" y="4162425"/>
          <p14:tracePt t="96330" x="7793038" y="4162425"/>
          <p14:tracePt t="96347" x="7802563" y="4162425"/>
          <p14:tracePt t="96366" x="7821613" y="4152900"/>
          <p14:tracePt t="96380" x="7831138" y="4152900"/>
          <p14:tracePt t="96384" x="7840663" y="4152900"/>
          <p14:tracePt t="96397" x="7850188" y="4152900"/>
          <p14:tracePt t="96414" x="7869238" y="4152900"/>
          <p14:tracePt t="96447" x="7888288" y="4152900"/>
          <p14:tracePt t="96481" x="7897813" y="4152900"/>
          <p14:tracePt t="96498" x="7907338" y="4152900"/>
          <p14:tracePt t="96514" x="7916863" y="4152900"/>
          <p14:tracePt t="96616" x="7926388" y="4152900"/>
          <p14:tracePt t="96643" x="7935913" y="4152900"/>
          <p14:tracePt t="96666" x="7945438" y="4143375"/>
          <p14:tracePt t="96683" x="7954963" y="4143375"/>
          <p14:tracePt t="96697" x="7974013" y="4143375"/>
          <p14:tracePt t="96730" x="7983538" y="4143375"/>
          <p14:tracePt t="96747" x="7993063" y="4143375"/>
          <p14:tracePt t="96764" x="8002588" y="4143375"/>
          <p14:tracePt t="96872" x="7993063" y="4143375"/>
          <p14:tracePt t="96879" x="7983538" y="4143375"/>
          <p14:tracePt t="96886" x="7974013" y="4143375"/>
          <p14:tracePt t="96897" x="7945438" y="4143375"/>
          <p14:tracePt t="96898" x="7926388" y="4143375"/>
          <p14:tracePt t="96913" x="7878763" y="4143375"/>
          <p14:tracePt t="96931" x="7831138" y="4143375"/>
          <p14:tracePt t="96947" x="7793038" y="4143375"/>
          <p14:tracePt t="96965" x="7785100" y="4143375"/>
          <p14:tracePt t="96981" x="7775575" y="4143375"/>
          <p14:tracePt t="96997" x="7756525" y="4143375"/>
          <p14:tracePt t="97014" x="7747000" y="4143375"/>
          <p14:tracePt t="97030" x="7737475" y="4143375"/>
          <p14:tracePt t="97048" x="7718425" y="4143375"/>
          <p14:tracePt t="97064" x="7708900" y="4143375"/>
          <p14:tracePt t="97081" x="7689850" y="4143375"/>
          <p14:tracePt t="97097" x="7670800" y="4143375"/>
          <p14:tracePt t="97114" x="7651750" y="4143375"/>
          <p14:tracePt t="97130" x="7623175" y="4143375"/>
          <p14:tracePt t="97164" x="7594600" y="4143375"/>
          <p14:tracePt t="97183" x="7585075" y="4143375"/>
          <p14:tracePt t="97198" x="7575550" y="4143375"/>
          <p14:tracePt t="97259" x="7566025" y="4143375"/>
          <p14:tracePt t="97280" x="7558088" y="4143375"/>
          <p14:tracePt t="97462" x="7558088" y="4152900"/>
          <p14:tracePt t="97502" x="7558088" y="4162425"/>
          <p14:tracePt t="97632" x="7566025" y="4162425"/>
          <p14:tracePt t="97646" x="7566025" y="4171950"/>
          <p14:tracePt t="97705" x="7575550" y="4171950"/>
          <p14:tracePt t="97733" x="7585075" y="4171950"/>
          <p14:tracePt t="97740" x="7585075" y="4181475"/>
          <p14:tracePt t="97795" x="7594600" y="4181475"/>
          <p14:tracePt t="97855" x="7604125" y="4181475"/>
          <p14:tracePt t="97917" x="7613650" y="4181475"/>
          <p14:tracePt t="97972" x="7623175" y="4181475"/>
          <p14:tracePt t="97990" x="7632700" y="4181475"/>
          <p14:tracePt t="98052" x="7642225" y="4181475"/>
          <p14:tracePt t="98087" x="7651750" y="4181475"/>
          <p14:tracePt t="98195" x="7661275" y="4181475"/>
          <p14:tracePt t="98235" x="7670800" y="4181475"/>
          <p14:tracePt t="98357" x="7680325" y="4181475"/>
          <p14:tracePt t="98419" x="7689850" y="4181475"/>
          <p14:tracePt t="98528" x="7699375" y="4181475"/>
          <p14:tracePt t="98574" x="7708900" y="4181475"/>
          <p14:tracePt t="98689" x="7708900" y="4171950"/>
          <p14:tracePt t="98703" x="7718425" y="4171950"/>
          <p14:tracePt t="98771" x="7727950" y="4171950"/>
          <p14:tracePt t="98805" x="7737475" y="4171950"/>
          <p14:tracePt t="98811" x="7747000" y="4171950"/>
          <p14:tracePt t="98839" x="7756525" y="4171950"/>
          <p14:tracePt t="99000" x="7766050" y="4162425"/>
          <p14:tracePt t="99014" x="7775575" y="4162425"/>
          <p14:tracePt t="99034" x="7775575" y="4152900"/>
          <p14:tracePt t="99048" x="7785100" y="4152900"/>
          <p14:tracePt t="99065" x="7793038" y="4152900"/>
          <p14:tracePt t="99082" x="7802563" y="4152900"/>
          <p14:tracePt t="99097" x="7812088" y="4152900"/>
          <p14:tracePt t="99117" x="7831138" y="4152900"/>
          <p14:tracePt t="99130" x="7831138" y="4143375"/>
          <p14:tracePt t="99147" x="7850188" y="4143375"/>
          <p14:tracePt t="99165" x="7859713" y="4133850"/>
          <p14:tracePt t="99181" x="7869238" y="4133850"/>
          <p14:tracePt t="99197" x="7878763" y="4133850"/>
          <p14:tracePt t="99231" x="7888288" y="4133850"/>
          <p14:tracePt t="99381" x="7878763" y="4133850"/>
          <p14:tracePt t="99402" x="7869238" y="4133850"/>
          <p14:tracePt t="99428" x="7859713" y="4133850"/>
          <p14:tracePt t="99447" x="7850188" y="4133850"/>
          <p14:tracePt t="99464" x="7840663" y="4133850"/>
          <p14:tracePt t="99480" x="7821613" y="4133850"/>
          <p14:tracePt t="99498" x="7812088" y="4133850"/>
          <p14:tracePt t="99513" x="7802563" y="4133850"/>
          <p14:tracePt t="99547" x="7793038" y="4133850"/>
          <p14:tracePt t="99564" x="7785100" y="4133850"/>
          <p14:tracePt t="99599" x="7775575" y="4133850"/>
          <p14:tracePt t="100731" x="7785100" y="4133850"/>
          <p14:tracePt t="100737" x="7785100" y="4124325"/>
          <p14:tracePt t="100747" x="7793038" y="4124325"/>
          <p14:tracePt t="100801" x="7812088" y="4124325"/>
          <p14:tracePt t="100813" x="7812088" y="4114800"/>
          <p14:tracePt t="100927" x="7802563" y="4114800"/>
          <p14:tracePt t="100950" x="7793038" y="4124325"/>
          <p14:tracePt t="100963" x="7785100" y="4124325"/>
          <p14:tracePt t="100981" x="7775575" y="4124325"/>
          <p14:tracePt t="100997" x="7766050" y="4124325"/>
          <p14:tracePt t="101031" x="7756525" y="4124325"/>
          <p14:tracePt t="101047" x="7747000" y="4124325"/>
          <p14:tracePt t="101104" x="7737475" y="4124325"/>
          <p14:tracePt t="101124" x="7727950" y="4124325"/>
          <p14:tracePt t="101137" x="7718425" y="4124325"/>
          <p14:tracePt t="101151" x="7708900" y="4124325"/>
          <p14:tracePt t="101167" x="7699375" y="4124325"/>
          <p14:tracePt t="101180" x="7689850" y="4124325"/>
          <p14:tracePt t="101198" x="7680325" y="4124325"/>
          <p14:tracePt t="101233" x="7661275" y="4124325"/>
          <p14:tracePt t="101265" x="7642225" y="4124325"/>
          <p14:tracePt t="101307" x="7632700" y="4124325"/>
          <p14:tracePt t="101341" x="7623175" y="4124325"/>
          <p14:tracePt t="101409" x="7613650" y="4124325"/>
          <p14:tracePt t="101415" x="7604125" y="4124325"/>
          <p14:tracePt t="101431" x="7585075" y="4133850"/>
          <p14:tracePt t="101447" x="7566025" y="4133850"/>
          <p14:tracePt t="101465" x="7548563" y="4133850"/>
          <p14:tracePt t="101480" x="7539038" y="4133850"/>
          <p14:tracePt t="101497" x="7529513" y="4133850"/>
          <p14:tracePt t="101517" x="7519988" y="4133850"/>
          <p14:tracePt t="101531" x="7510463" y="4133850"/>
          <p14:tracePt t="102039" x="7500938" y="4133850"/>
          <p14:tracePt t="102053" x="7491413" y="4133850"/>
          <p14:tracePt t="102074" x="7462838" y="4143375"/>
          <p14:tracePt t="102081" x="7443788" y="4143375"/>
          <p14:tracePt t="102098" x="7367588" y="4143375"/>
          <p14:tracePt t="102102" x="7321550" y="4152900"/>
          <p14:tracePt t="102113" x="7169150" y="4152900"/>
          <p14:tracePt t="102130" x="7075488" y="4162425"/>
          <p14:tracePt t="102149" x="6989763" y="4162425"/>
          <p14:tracePt t="102163" x="6970713" y="4162425"/>
          <p14:tracePt t="102181" x="6951663" y="4162425"/>
          <p14:tracePt t="102197" x="6942138" y="4162425"/>
          <p14:tracePt t="102215" x="6932613" y="4162425"/>
          <p14:tracePt t="102218" x="6923088" y="4162425"/>
          <p14:tracePt t="102231" x="6913563" y="4162425"/>
          <p14:tracePt t="102247" x="6886575" y="4162425"/>
          <p14:tracePt t="102263" x="6867525" y="4162425"/>
          <p14:tracePt t="102284" x="6848475" y="4162425"/>
          <p14:tracePt t="102299" x="6829425" y="4162425"/>
          <p14:tracePt t="102313" x="6810375" y="4162425"/>
          <p14:tracePt t="102333" x="6800850" y="4162425"/>
          <p14:tracePt t="102347" x="6791325" y="4162425"/>
          <p14:tracePt t="102364" x="6772275" y="4162425"/>
          <p14:tracePt t="102413" x="6762750" y="4162425"/>
          <p14:tracePt t="102430" x="6753225" y="4162425"/>
          <p14:tracePt t="102642" x="6753225" y="4152900"/>
          <p14:tracePt t="102684" x="6753225" y="4143375"/>
          <p14:tracePt t="102765" x="6762750" y="4143375"/>
          <p14:tracePt t="102794" x="6772275" y="4143375"/>
          <p14:tracePt t="102814" x="6781800" y="4143375"/>
          <p14:tracePt t="102841" x="6791325" y="4143375"/>
          <p14:tracePt t="102863" x="6800850" y="4143375"/>
          <p14:tracePt t="102887" x="6810375" y="4143375"/>
          <p14:tracePt t="102915" x="6819900" y="4143375"/>
          <p14:tracePt t="102948" x="6829425" y="4143375"/>
          <p14:tracePt t="102964" x="6838950" y="4152900"/>
          <p14:tracePt t="102981" x="6848475" y="4152900"/>
          <p14:tracePt t="102997" x="6867525" y="4152900"/>
          <p14:tracePt t="103015" x="6867525" y="4162425"/>
          <p14:tracePt t="103046" x="6877050" y="4162425"/>
          <p14:tracePt t="103064" x="6886575" y="4162425"/>
          <p14:tracePt t="103097" x="6894513" y="4162425"/>
          <p14:tracePt t="103113" x="6904038" y="4162425"/>
          <p14:tracePt t="103137" x="6913563" y="4162425"/>
          <p14:tracePt t="103164" x="6923088" y="4162425"/>
          <p14:tracePt t="103197" x="6932613" y="4162425"/>
          <p14:tracePt t="103214" x="6942138" y="4162425"/>
          <p14:tracePt t="103230" x="6951663" y="4162425"/>
          <p14:tracePt t="103251" x="6970713" y="4162425"/>
          <p14:tracePt t="103280" x="6980238" y="4162425"/>
          <p14:tracePt t="103302" x="6989763" y="4162425"/>
          <p14:tracePt t="103330" x="6999288" y="4162425"/>
          <p14:tracePt t="103363" x="7008813" y="4162425"/>
          <p14:tracePt t="103389" x="7018338" y="4162425"/>
          <p14:tracePt t="103398" x="7027863" y="4162425"/>
          <p14:tracePt t="103413" x="7027863" y="4152900"/>
          <p14:tracePt t="103430" x="7046913" y="4152900"/>
          <p14:tracePt t="103447" x="7056438" y="4152900"/>
          <p14:tracePt t="103463" x="7065963" y="4143375"/>
          <p14:tracePt t="103498" x="7075488" y="4143375"/>
          <p14:tracePt t="103515" x="7085013" y="4143375"/>
          <p14:tracePt t="103530" x="7112000" y="4143375"/>
          <p14:tracePt t="103564" x="7121525" y="4133850"/>
          <p14:tracePt t="103565" x="7131050" y="4133850"/>
          <p14:tracePt t="103580" x="7140575" y="4133850"/>
          <p14:tracePt t="103614" x="7150100" y="4133850"/>
          <p14:tracePt t="103646" x="7169150" y="4124325"/>
          <p14:tracePt t="103663" x="7178675" y="4124325"/>
          <p14:tracePt t="103683" x="7197725" y="4124325"/>
          <p14:tracePt t="103697" x="7207250" y="4124325"/>
          <p14:tracePt t="103714" x="7216775" y="4124325"/>
          <p14:tracePt t="103747" x="7226300" y="4124325"/>
          <p14:tracePt t="103763" x="7226300" y="4114800"/>
          <p14:tracePt t="103797" x="7226300" y="4105275"/>
          <p14:tracePt t="104480" x="7216775" y="4105275"/>
          <p14:tracePt t="104529" x="7207250" y="4105275"/>
          <p14:tracePt t="104565" x="7197725" y="4105275"/>
          <p14:tracePt t="104690" x="7197725" y="4114800"/>
          <p14:tracePt t="104827" x="7188200" y="4114800"/>
          <p14:tracePt t="104853" x="7178675" y="4114800"/>
          <p14:tracePt t="104888" x="7169150" y="4114800"/>
          <p14:tracePt t="104908" x="7159625" y="4114800"/>
          <p14:tracePt t="104928" x="7150100" y="4114800"/>
          <p14:tracePt t="104947" x="7140575" y="4114800"/>
          <p14:tracePt t="104963" x="7121525" y="4114800"/>
          <p14:tracePt t="104980" x="7104063" y="4124325"/>
          <p14:tracePt t="104997" x="7085013" y="4124325"/>
          <p14:tracePt t="105014" x="7075488" y="4124325"/>
          <p14:tracePt t="105017" x="7065963" y="4124325"/>
          <p14:tracePt t="105029" x="7056438" y="4133850"/>
          <p14:tracePt t="105047" x="7046913" y="4133850"/>
          <p14:tracePt t="105064" x="7037388" y="4133850"/>
          <p14:tracePt t="105080" x="7027863" y="4133850"/>
          <p14:tracePt t="105097" x="7008813" y="4133850"/>
          <p14:tracePt t="105113" x="6999288" y="4133850"/>
          <p14:tracePt t="105130" x="6989763" y="4133850"/>
          <p14:tracePt t="105147" x="6970713" y="4133850"/>
          <p14:tracePt t="105168" x="6951663" y="4133850"/>
          <p14:tracePt t="105196" x="6923088" y="4133850"/>
          <p14:tracePt t="105213" x="6904038" y="4133850"/>
          <p14:tracePt t="105230" x="6894513" y="4133850"/>
          <p14:tracePt t="105246" x="6886575" y="4133850"/>
          <p14:tracePt t="105263" x="6877050" y="4133850"/>
          <p14:tracePt t="105280" x="6867525" y="4133850"/>
          <p14:tracePt t="105315" x="6858000" y="4133850"/>
          <p14:tracePt t="105363" x="6848475" y="4133850"/>
          <p14:tracePt t="105776" x="6858000" y="4133850"/>
          <p14:tracePt t="105784" x="6867525" y="4133850"/>
          <p14:tracePt t="105796" x="6877050" y="4133850"/>
          <p14:tracePt t="105813" x="6886575" y="4133850"/>
          <p14:tracePt t="105830" x="6913563" y="4133850"/>
          <p14:tracePt t="105846" x="6923088" y="4133850"/>
          <p14:tracePt t="105863" x="6951663" y="4133850"/>
          <p14:tracePt t="105880" x="6970713" y="4133850"/>
          <p14:tracePt t="105897" x="6999288" y="4133850"/>
          <p14:tracePt t="105914" x="7008813" y="4133850"/>
          <p14:tracePt t="105930" x="7018338" y="4133850"/>
          <p14:tracePt t="105932" x="7027863" y="4133850"/>
          <p14:tracePt t="105947" x="7037388" y="4124325"/>
          <p14:tracePt t="105964" x="7056438" y="4124325"/>
          <p14:tracePt t="105981" x="7065963" y="4114800"/>
          <p14:tracePt t="105997" x="7085013" y="4105275"/>
          <p14:tracePt t="106013" x="7112000" y="4095750"/>
          <p14:tracePt t="106030" x="7121525" y="4095750"/>
          <p14:tracePt t="106033" x="7131050" y="4095750"/>
          <p14:tracePt t="106055" x="7140575" y="4095750"/>
          <p14:tracePt t="106063" x="7150100" y="4095750"/>
          <p14:tracePt t="106081" x="7150100" y="4086225"/>
          <p14:tracePt t="106097" x="7169150" y="4086225"/>
          <p14:tracePt t="106114" x="7178675" y="4086225"/>
          <p14:tracePt t="106130" x="7188200" y="4076700"/>
          <p14:tracePt t="106147" x="7207250" y="4076700"/>
          <p14:tracePt t="106163" x="7216775" y="4076700"/>
          <p14:tracePt t="106196" x="7226300" y="4076700"/>
          <p14:tracePt t="106214" x="7235825" y="4076700"/>
          <p14:tracePt t="106232" x="7235825" y="4067175"/>
          <p14:tracePt t="106271" x="7235825" y="4057650"/>
          <p14:tracePt t="106305" x="7235825" y="4048125"/>
          <p14:tracePt t="106317" x="7235825" y="4038600"/>
          <p14:tracePt t="106346" x="7226300" y="4038600"/>
          <p14:tracePt t="106364" x="7226300" y="4029075"/>
          <p14:tracePt t="106380" x="7226300" y="4019550"/>
          <p14:tracePt t="106398" x="7216775" y="4010025"/>
          <p14:tracePt t="106413" x="7207250" y="4010025"/>
          <p14:tracePt t="106430" x="7207250" y="4000500"/>
          <p14:tracePt t="106463" x="7197725" y="3992563"/>
          <p14:tracePt t="106480" x="7188200" y="3983038"/>
          <p14:tracePt t="106496" x="7178675" y="3973513"/>
          <p14:tracePt t="106514" x="7159625" y="3954463"/>
          <p14:tracePt t="106549" x="7140575" y="3944938"/>
          <p14:tracePt t="106563" x="7131050" y="3944938"/>
          <p14:tracePt t="106580" x="7121525" y="3935413"/>
          <p14:tracePt t="106582" x="7112000" y="3935413"/>
          <p14:tracePt t="106597" x="7094538" y="3935413"/>
          <p14:tracePt t="106613" x="7085013" y="3935413"/>
          <p14:tracePt t="106632" x="7056438" y="3925888"/>
          <p14:tracePt t="106647" x="7046913" y="3925888"/>
          <p14:tracePt t="106664" x="7027863" y="3925888"/>
          <p14:tracePt t="106684" x="6989763" y="3925888"/>
          <p14:tracePt t="106697" x="6932613" y="3925888"/>
          <p14:tracePt t="106713" x="6894513" y="3935413"/>
          <p14:tracePt t="106730" x="6867525" y="3935413"/>
          <p14:tracePt t="106747" x="6858000" y="3935413"/>
          <p14:tracePt t="106767" x="6838950" y="3935413"/>
          <p14:tracePt t="106782" x="6829425" y="3935413"/>
          <p14:tracePt t="106798" x="6819900" y="3944938"/>
          <p14:tracePt t="106814" x="6810375" y="3954463"/>
          <p14:tracePt t="106830" x="6791325" y="3963988"/>
          <p14:tracePt t="106847" x="6772275" y="3983038"/>
          <p14:tracePt t="106863" x="6762750" y="3992563"/>
          <p14:tracePt t="106880" x="6753225" y="4000500"/>
          <p14:tracePt t="106897" x="6743700" y="4010025"/>
          <p14:tracePt t="106916" x="6743700" y="4029075"/>
          <p14:tracePt t="106930" x="6743700" y="4038600"/>
          <p14:tracePt t="106947" x="6724650" y="4048125"/>
          <p14:tracePt t="106947" x="6724650" y="4057650"/>
          <p14:tracePt t="106964" x="6724650" y="4067175"/>
          <p14:tracePt t="106980" x="6724650" y="4076700"/>
          <p14:tracePt t="107010" x="6724650" y="4086225"/>
          <p14:tracePt t="107016" x="6734175" y="4086225"/>
          <p14:tracePt t="107030" x="6734175" y="4095750"/>
          <p14:tracePt t="107063" x="6753225" y="4114800"/>
          <p14:tracePt t="107080" x="6762750" y="4124325"/>
          <p14:tracePt t="107098" x="6781800" y="4133850"/>
          <p14:tracePt t="107113" x="6800850" y="4152900"/>
          <p14:tracePt t="107132" x="6838950" y="4162425"/>
          <p14:tracePt t="107146" x="6886575" y="4181475"/>
          <p14:tracePt t="107164" x="6932613" y="4181475"/>
          <p14:tracePt t="107181" x="6989763" y="4181475"/>
          <p14:tracePt t="107197" x="7027863" y="4181475"/>
          <p14:tracePt t="107213" x="7065963" y="4181475"/>
          <p14:tracePt t="107230" x="7094538" y="4162425"/>
          <p14:tracePt t="107247" x="7131050" y="4143375"/>
          <p14:tracePt t="107263" x="7150100" y="4124325"/>
          <p14:tracePt t="107280" x="7159625" y="4124325"/>
          <p14:tracePt t="107296" x="7169150" y="4105275"/>
          <p14:tracePt t="107314" x="7178675" y="4095750"/>
          <p14:tracePt t="107330" x="7178675" y="4086225"/>
          <p14:tracePt t="107347" x="7178675" y="4076700"/>
          <p14:tracePt t="107363" x="7178675" y="4067175"/>
          <p14:tracePt t="107396" x="7178675" y="4057650"/>
          <p14:tracePt t="107414" x="7178675" y="4048125"/>
          <p14:tracePt t="107430" x="7178675" y="4038600"/>
          <p14:tracePt t="107447" x="7178675" y="4029075"/>
          <p14:tracePt t="107464" x="7178675" y="4019550"/>
          <p14:tracePt t="107480" x="7159625" y="4000500"/>
          <p14:tracePt t="107500" x="7131050" y="3963988"/>
          <p14:tracePt t="107513" x="7121525" y="3944938"/>
          <p14:tracePt t="107530" x="7104063" y="3925888"/>
          <p14:tracePt t="107547" x="7065963" y="3906838"/>
          <p14:tracePt t="107564" x="7046913" y="3897313"/>
          <p14:tracePt t="107565" x="7027863" y="3897313"/>
          <p14:tracePt t="107580" x="6999288" y="3897313"/>
          <p14:tracePt t="107596" x="6989763" y="3897313"/>
          <p14:tracePt t="107613" x="6970713" y="3897313"/>
          <p14:tracePt t="107630" x="6951663" y="3897313"/>
          <p14:tracePt t="107647" x="6932613" y="3897313"/>
          <p14:tracePt t="107666" x="6904038" y="3897313"/>
          <p14:tracePt t="107696" x="6877050" y="3897313"/>
          <p14:tracePt t="107715" x="6858000" y="3906838"/>
          <p14:tracePt t="107730" x="6838950" y="3916363"/>
          <p14:tracePt t="107747" x="6819900" y="3925888"/>
          <p14:tracePt t="107749" x="6819900" y="3935413"/>
          <p14:tracePt t="107767" x="6810375" y="3935413"/>
          <p14:tracePt t="107769" x="6800850" y="3935413"/>
          <p14:tracePt t="107782" x="6791325" y="3944938"/>
          <p14:tracePt t="107804" x="6781800" y="3954463"/>
          <p14:tracePt t="107813" x="6772275" y="3954463"/>
          <p14:tracePt t="107831" x="6762750" y="3983038"/>
          <p14:tracePt t="107851" x="6753225" y="3983038"/>
          <p14:tracePt t="107863" x="6753225" y="4000500"/>
          <p14:tracePt t="107913" x="6753225" y="4019550"/>
          <p14:tracePt t="108013" x="6753225" y="4029075"/>
          <p14:tracePt t="108021" x="6762750" y="4038600"/>
          <p14:tracePt t="108047" x="6781800" y="4057650"/>
          <p14:tracePt t="108063" x="6800850" y="4067175"/>
          <p14:tracePt t="108080" x="6810375" y="4086225"/>
          <p14:tracePt t="108097" x="6819900" y="4095750"/>
          <p14:tracePt t="108114" x="6838950" y="4105275"/>
          <p14:tracePt t="108130" x="6848475" y="4124325"/>
          <p14:tracePt t="108147" x="6867525" y="4124325"/>
          <p14:tracePt t="108149" x="6877050" y="4124325"/>
          <p14:tracePt t="108163" x="6894513" y="4133850"/>
          <p14:tracePt t="108180" x="6904038" y="4133850"/>
          <p14:tracePt t="108196" x="6961188" y="4143375"/>
          <p14:tracePt t="108213" x="7018338" y="4143375"/>
          <p14:tracePt t="108230" x="7104063" y="4143375"/>
          <p14:tracePt t="108247" x="7159625" y="4143375"/>
          <p14:tracePt t="108264" x="7216775" y="4114800"/>
          <p14:tracePt t="108280" x="7245350" y="4114800"/>
          <p14:tracePt t="108298" x="7283450" y="4086225"/>
          <p14:tracePt t="108330" x="7292975" y="4076700"/>
          <p14:tracePt t="108346" x="7292975" y="4067175"/>
          <p14:tracePt t="108363" x="7302500" y="4067175"/>
          <p14:tracePt t="108380" x="7312025" y="4067175"/>
          <p14:tracePt t="108396" x="7312025" y="4048125"/>
          <p14:tracePt t="108421" x="7312025" y="4029075"/>
          <p14:tracePt t="108430" x="7312025" y="4019550"/>
          <p14:tracePt t="108448" x="7302500" y="4000500"/>
          <p14:tracePt t="108463" x="7302500" y="3983038"/>
          <p14:tracePt t="108496" x="7292975" y="3963988"/>
          <p14:tracePt t="108513" x="7283450" y="3954463"/>
          <p14:tracePt t="108530" x="7264400" y="3954463"/>
          <p14:tracePt t="108547" x="7254875" y="3954463"/>
          <p14:tracePt t="108563" x="7235825" y="3954463"/>
          <p14:tracePt t="110075" x="7254875" y="3954463"/>
          <p14:tracePt t="110083" x="7273925" y="3973513"/>
          <p14:tracePt t="110115" x="7396163" y="4000500"/>
          <p14:tracePt t="110146" x="7548563" y="4019550"/>
          <p14:tracePt t="110163" x="7689850" y="4029075"/>
          <p14:tracePt t="110180" x="7840663" y="4048125"/>
          <p14:tracePt t="110196" x="7974013" y="4057650"/>
          <p14:tracePt t="110213" x="8096250" y="4086225"/>
          <p14:tracePt t="110230" x="8256588" y="4105275"/>
          <p14:tracePt t="110247" x="8351838" y="4114800"/>
          <p14:tracePt t="110263" x="8418513" y="4124325"/>
          <p14:tracePt t="110280" x="8483600" y="4124325"/>
          <p14:tracePt t="110297" x="8531225" y="4124325"/>
          <p14:tracePt t="110313" x="8559800" y="4124325"/>
          <p14:tracePt t="110329" x="8569325" y="4114800"/>
          <p14:tracePt t="110347" x="8588375" y="4114800"/>
          <p14:tracePt t="110364" x="8588375" y="4105275"/>
          <p14:tracePt t="110380" x="8597900" y="4095750"/>
          <p14:tracePt t="110396" x="8607425" y="4095750"/>
          <p14:tracePt t="110413" x="8626475" y="4095750"/>
          <p14:tracePt t="110446" x="8636000" y="4095750"/>
          <p14:tracePt t="110463" x="8645525" y="4095750"/>
          <p14:tracePt t="110495" x="8655050" y="4095750"/>
          <p14:tracePt t="110510" x="8664575" y="4095750"/>
          <p14:tracePt t="110726" x="8655050" y="4095750"/>
          <p14:tracePt t="110741" x="8645525" y="4095750"/>
          <p14:tracePt t="110763" x="8597900" y="4095750"/>
          <p14:tracePt t="110764" x="8550275" y="4086225"/>
          <p14:tracePt t="110781" x="8466138" y="4076700"/>
          <p14:tracePt t="110797" x="8399463" y="4057650"/>
          <p14:tracePt t="110813" x="8351838" y="4057650"/>
          <p14:tracePt t="110830" x="8304213" y="4029075"/>
          <p14:tracePt t="110847" x="8266113" y="3992563"/>
          <p14:tracePt t="110864" x="8229600" y="3973513"/>
          <p14:tracePt t="110865" x="8201025" y="3944938"/>
          <p14:tracePt t="110881" x="8162925" y="3916363"/>
          <p14:tracePt t="110882" x="8134350" y="3897313"/>
          <p14:tracePt t="110897" x="8058150" y="3868738"/>
          <p14:tracePt t="110913" x="8012113" y="3849688"/>
          <p14:tracePt t="110947" x="7916863" y="3849688"/>
          <p14:tracePt t="110964" x="7878763" y="3849688"/>
          <p14:tracePt t="110981" x="7840663" y="3849688"/>
          <p14:tracePt t="110981" x="7821613" y="3849688"/>
          <p14:tracePt t="110997" x="7785100" y="3849688"/>
          <p14:tracePt t="111014" x="7747000" y="3849688"/>
          <p14:tracePt t="111031" x="7718425" y="3849688"/>
          <p14:tracePt t="111047" x="7689850" y="3849688"/>
          <p14:tracePt t="111063" x="7642225" y="3868738"/>
          <p14:tracePt t="111081" x="7623175" y="3878263"/>
          <p14:tracePt t="111082" x="7604125" y="3887788"/>
          <p14:tracePt t="111096" x="7594600" y="3897313"/>
          <p14:tracePt t="111098" x="7585075" y="3897313"/>
          <p14:tracePt t="111114" x="7566025" y="3906838"/>
          <p14:tracePt t="111130" x="7558088" y="3916363"/>
          <p14:tracePt t="111163" x="7519988" y="3954463"/>
          <p14:tracePt t="111182" x="7500938" y="3954463"/>
          <p14:tracePt t="111196" x="7500938" y="3963988"/>
          <p14:tracePt t="111217" x="7491413" y="3963988"/>
          <p14:tracePt t="111230" x="7481888" y="3973513"/>
          <p14:tracePt t="111246" x="7481888" y="3983038"/>
          <p14:tracePt t="111263" x="7481888" y="4000500"/>
          <p14:tracePt t="111285" x="7481888" y="4010025"/>
          <p14:tracePt t="111296" x="7481888" y="4019550"/>
          <p14:tracePt t="111314" x="7481888" y="4029075"/>
          <p14:tracePt t="111316" x="7491413" y="4038600"/>
          <p14:tracePt t="111346" x="7500938" y="4048125"/>
          <p14:tracePt t="111363" x="7519988" y="4057650"/>
          <p14:tracePt t="111397" x="7539038" y="4057650"/>
          <p14:tracePt t="111418" x="7566025" y="4057650"/>
          <p14:tracePt t="111446" x="7585075" y="4057650"/>
          <p14:tracePt t="111448" x="7604125" y="4048125"/>
          <p14:tracePt t="111463" x="7651750" y="4019550"/>
          <p14:tracePt t="111480" x="7680325" y="3983038"/>
          <p14:tracePt t="111497" x="7699375" y="3944938"/>
          <p14:tracePt t="111500" x="7718425" y="3935413"/>
          <p14:tracePt t="111515" x="7727950" y="3925888"/>
          <p14:tracePt t="111519" x="7727950" y="3897313"/>
          <p14:tracePt t="111529" x="7727950" y="3887788"/>
          <p14:tracePt t="111546" x="7727950" y="3878263"/>
          <p14:tracePt t="111563" x="7727950" y="3868738"/>
          <p14:tracePt t="111580" x="7718425" y="3868738"/>
          <p14:tracePt t="111597" x="7718425" y="3859213"/>
          <p14:tracePt t="111614" x="7708900" y="3859213"/>
          <p14:tracePt t="111631" x="7699375" y="3859213"/>
          <p14:tracePt t="111666" x="7689850" y="3859213"/>
          <p14:tracePt t="111679" x="7680325" y="3859213"/>
          <p14:tracePt t="114060" x="7623175" y="3897313"/>
          <p14:tracePt t="114066" x="7539038" y="3954463"/>
          <p14:tracePt t="114080" x="7443788" y="4038600"/>
          <p14:tracePt t="114096" x="7377113" y="4095750"/>
          <p14:tracePt t="114113" x="7331075" y="4124325"/>
          <p14:tracePt t="114129" x="7264400" y="4171950"/>
          <p14:tracePt t="114146" x="7085013" y="4284663"/>
          <p14:tracePt t="114147" x="6942138" y="4360863"/>
          <p14:tracePt t="114163" x="6432550" y="4645025"/>
          <p14:tracePt t="114197" x="5816600" y="4994275"/>
          <p14:tracePt t="114231" x="5580063" y="5108575"/>
          <p14:tracePt t="114246" x="5448300" y="5145088"/>
          <p14:tracePt t="114265" x="5259388" y="5249863"/>
          <p14:tracePt t="114280" x="5154613" y="5316538"/>
          <p14:tracePt t="114296" x="5070475" y="5372100"/>
          <p14:tracePt t="114313" x="5022850" y="5391150"/>
          <p14:tracePt t="114331" x="4984750" y="5410200"/>
          <p14:tracePt t="114362" x="4975225" y="5410200"/>
          <p14:tracePt t="114382" x="4965700" y="5410200"/>
          <p14:tracePt t="114397" x="4946650" y="5410200"/>
          <p14:tracePt t="114413" x="4852988" y="5438775"/>
          <p14:tracePt t="114430" x="4719638" y="5476875"/>
          <p14:tracePt t="114446" x="4549775" y="5543550"/>
          <p14:tracePt t="114463" x="4370388" y="5600700"/>
          <p14:tracePt t="114480" x="4256088" y="5637213"/>
          <p14:tracePt t="114496" x="4143375" y="5656263"/>
          <p14:tracePt t="114513" x="4057650" y="5665788"/>
          <p14:tracePt t="114514" x="4038600" y="5665788"/>
          <p14:tracePt t="114530" x="3971925" y="5665788"/>
          <p14:tracePt t="114546" x="3935413" y="5627688"/>
          <p14:tracePt t="114563" x="3887788" y="5514975"/>
          <p14:tracePt t="114580" x="3887788" y="5202238"/>
          <p14:tracePt t="114599" x="4029075" y="4597400"/>
          <p14:tracePt t="114601" x="4133850" y="4303713"/>
          <p14:tracePt t="114613" x="4284663" y="4010025"/>
          <p14:tracePt t="114614" x="4445000" y="3736975"/>
          <p14:tracePt t="114630" x="4824413" y="3235325"/>
          <p14:tracePt t="114646" x="5032375" y="3027363"/>
          <p14:tracePt t="114648" x="5259388" y="2838450"/>
          <p14:tracePt t="114663" x="5608638" y="2573338"/>
          <p14:tracePt t="114680" x="5892800" y="2430463"/>
          <p14:tracePt t="114697" x="6148388" y="2346325"/>
          <p14:tracePt t="114713" x="6318250" y="2298700"/>
          <p14:tracePt t="114731" x="6432550" y="2260600"/>
          <p14:tracePt t="114732" x="6488113" y="2241550"/>
          <p14:tracePt t="114747" x="6526213" y="2232025"/>
          <p14:tracePt t="114763" x="6545263" y="2212975"/>
          <p14:tracePt t="115033" x="6686550" y="2033588"/>
          <p14:tracePt t="115046" x="6951663" y="1720850"/>
          <p14:tracePt t="115064" x="7519988" y="719138"/>
          <p14:tracePt t="115080" x="7708900" y="358775"/>
          <p14:tracePt t="115096" x="7793038" y="207963"/>
          <p14:tracePt t="115113" x="7812088" y="160338"/>
          <p14:tracePt t="115129" x="7831138" y="131763"/>
          <p14:tracePt t="115146" x="7831138" y="122238"/>
          <p14:tracePt t="115181" x="7831138" y="857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6E1F116-E0B6-9A41-542A-E545D2B418B1}"/>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10FB938-31F8-8C8B-C435-E918A7A7C250}"/>
              </a:ext>
            </a:extLst>
          </p:cNvPr>
          <p:cNvSpPr>
            <a:spLocks noGrp="1"/>
          </p:cNvSpPr>
          <p:nvPr>
            <p:ph type="title"/>
          </p:nvPr>
        </p:nvSpPr>
        <p:spPr>
          <a:xfrm>
            <a:off x="116644" y="860110"/>
            <a:ext cx="5165219" cy="1835608"/>
          </a:xfrm>
        </p:spPr>
        <p:txBody>
          <a:bodyPr anchor="t">
            <a:normAutofit/>
          </a:bodyPr>
          <a:lstStyle/>
          <a:p>
            <a:r>
              <a:rPr lang="en-US" dirty="0"/>
              <a:t>Training </a:t>
            </a:r>
            <a:r>
              <a:rPr lang="en-US" b="1" dirty="0"/>
              <a:t>Linear Support Vector Classifier (LinearSVC)</a:t>
            </a:r>
            <a:r>
              <a:rPr lang="en-US" dirty="0"/>
              <a:t> </a:t>
            </a:r>
          </a:p>
        </p:txBody>
      </p:sp>
      <p:grpSp>
        <p:nvGrpSpPr>
          <p:cNvPr id="38"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0"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EE43760-697B-52CB-2E01-D1232B63DFF9}"/>
              </a:ext>
            </a:extLst>
          </p:cNvPr>
          <p:cNvSpPr>
            <a:spLocks noGrp="1"/>
          </p:cNvSpPr>
          <p:nvPr>
            <p:ph idx="1"/>
          </p:nvPr>
        </p:nvSpPr>
        <p:spPr>
          <a:xfrm>
            <a:off x="5398507" y="1031669"/>
            <a:ext cx="6276058" cy="2412978"/>
          </a:xfrm>
        </p:spPr>
        <p:txBody>
          <a:bodyPr>
            <a:normAutofit fontScale="25000" lnSpcReduction="20000"/>
          </a:bodyPr>
          <a:lstStyle/>
          <a:p>
            <a:pPr>
              <a:lnSpc>
                <a:spcPct val="100000"/>
              </a:lnSpc>
            </a:pPr>
            <a:r>
              <a:rPr lang="en-US" sz="7200" dirty="0"/>
              <a:t>The </a:t>
            </a:r>
            <a:r>
              <a:rPr lang="en-US" sz="7200" b="1" dirty="0"/>
              <a:t>Linear Support Vector Classifier (LinearSVC)</a:t>
            </a:r>
            <a:r>
              <a:rPr lang="en-US" sz="7200" dirty="0"/>
              <a:t> is a machine learning model used for classification tasks. It works by finding the best hyperplane that separates the data into different classes. In this case, the model is used to distinguish between "Fraud" and "Not Fraud" transactions. </a:t>
            </a:r>
          </a:p>
          <a:p>
            <a:pPr>
              <a:lnSpc>
                <a:spcPct val="100000"/>
              </a:lnSpc>
            </a:pPr>
            <a:r>
              <a:rPr lang="en-US" sz="7200" dirty="0"/>
              <a:t>By setting </a:t>
            </a:r>
            <a:r>
              <a:rPr lang="en-US" sz="7200" b="1" dirty="0"/>
              <a:t>class_weight='balanced'</a:t>
            </a:r>
            <a:r>
              <a:rPr lang="en-US" sz="7200" dirty="0"/>
              <a:t>, the model adjusts for any class imbalance by giving more importance to the underrepresented class, which is crucial in fraud detection where fraudulent transactions are often fewer than non-fraudulent ones</a:t>
            </a:r>
          </a:p>
          <a:p>
            <a:pPr>
              <a:lnSpc>
                <a:spcPct val="100000"/>
              </a:lnSpc>
            </a:pPr>
            <a:endParaRPr lang="en-US" sz="1100" dirty="0"/>
          </a:p>
        </p:txBody>
      </p:sp>
      <p:pic>
        <p:nvPicPr>
          <p:cNvPr id="5" name="Picture 4" descr="A screenshot of a computer&#10;&#10;Description automatically generated">
            <a:extLst>
              <a:ext uri="{FF2B5EF4-FFF2-40B4-BE49-F238E27FC236}">
                <a16:creationId xmlns:a16="http://schemas.microsoft.com/office/drawing/2014/main" id="{E825F69B-5627-FB0F-60CA-14223BEF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22" y="3678304"/>
            <a:ext cx="11123820" cy="2864384"/>
          </a:xfrm>
          <a:prstGeom prst="rect">
            <a:avLst/>
          </a:prstGeom>
        </p:spPr>
      </p:pic>
      <p:sp>
        <p:nvSpPr>
          <p:cNvPr id="46" name="Freeform: Shape 45">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77336566"/>
      </p:ext>
    </p:extLst>
  </p:cSld>
  <p:clrMapOvr>
    <a:masterClrMapping/>
  </p:clrMapOvr>
  <mc:AlternateContent xmlns:mc="http://schemas.openxmlformats.org/markup-compatibility/2006">
    <mc:Choice xmlns:p14="http://schemas.microsoft.com/office/powerpoint/2010/main" Requires="p14">
      <p:transition spd="slow" p14:dur="2000" advTm="99022"/>
    </mc:Choice>
    <mc:Fallback>
      <p:transition spd="slow" advTm="99022"/>
    </mc:Fallback>
  </mc:AlternateContent>
  <p:extLst>
    <p:ext uri="{3A86A75C-4F4B-4683-9AE1-C65F6400EC91}">
      <p14:laserTraceLst xmlns:p14="http://schemas.microsoft.com/office/powerpoint/2010/main">
        <p14:tracePtLst>
          <p14:tracePt t="36847" x="9845675" y="2828925"/>
          <p14:tracePt t="36852" x="9752013" y="2838450"/>
          <p14:tracePt t="36871" x="9563100" y="2884488"/>
          <p14:tracePt t="36889" x="9278938" y="3008313"/>
          <p14:tracePt t="36890" x="9013825" y="3130550"/>
          <p14:tracePt t="36905" x="8418513" y="3443288"/>
          <p14:tracePt t="36921" x="7708900" y="3783013"/>
          <p14:tracePt t="36938" x="7027863" y="4114800"/>
          <p14:tracePt t="36955" x="6413500" y="4389438"/>
          <p14:tracePt t="36971" x="5949950" y="4606925"/>
          <p14:tracePt t="36988" x="5627688" y="4719638"/>
          <p14:tracePt t="36990" x="5514975" y="4757738"/>
          <p14:tracePt t="37005" x="5438775" y="4776788"/>
          <p14:tracePt t="37008" x="5391150" y="4786313"/>
          <p14:tracePt t="37021" x="5343525" y="4795838"/>
          <p14:tracePt t="37038" x="5305425" y="4805363"/>
          <p14:tracePt t="37055" x="5297488" y="4814888"/>
          <p14:tracePt t="37071" x="5287963" y="4824413"/>
          <p14:tracePt t="37088" x="5268913" y="4843463"/>
          <p14:tracePt t="37105" x="5230813" y="4881563"/>
          <p14:tracePt t="37122" x="5060950" y="5022850"/>
          <p14:tracePt t="37138" x="4994275" y="5080000"/>
          <p14:tracePt t="37144" x="4937125" y="5137150"/>
          <p14:tracePt t="37147" x="4899025" y="5173663"/>
          <p14:tracePt t="37155" x="4870450" y="5192713"/>
          <p14:tracePt t="37172" x="4843463" y="5211763"/>
          <p14:tracePt t="37189" x="4833938" y="5211763"/>
          <p14:tracePt t="37487" x="4776788" y="5202238"/>
          <p14:tracePt t="37494" x="4662488" y="5154613"/>
          <p14:tracePt t="37504" x="4568825" y="5127625"/>
          <p14:tracePt t="37524" x="4351338" y="5070475"/>
          <p14:tracePt t="37526" x="4256088" y="5041900"/>
          <p14:tracePt t="37540" x="3990975" y="4984750"/>
          <p14:tracePt t="37557" x="3754438" y="4881563"/>
          <p14:tracePt t="37573" x="3603625" y="4776788"/>
          <p14:tracePt t="37589" x="3481388" y="4664075"/>
          <p14:tracePt t="37591" x="3433763" y="4606925"/>
          <p14:tracePt t="37607" x="3367088" y="4530725"/>
          <p14:tracePt t="37623" x="3338513" y="4502150"/>
          <p14:tracePt t="37624" x="3309938" y="4483100"/>
          <p14:tracePt t="37639" x="3281363" y="4456113"/>
          <p14:tracePt t="37654" x="3254375" y="4437063"/>
          <p14:tracePt t="37671" x="3225800" y="4427538"/>
          <p14:tracePt t="37688" x="3178175" y="4418013"/>
          <p14:tracePt t="37705" x="3130550" y="4418013"/>
          <p14:tracePt t="37721" x="3063875" y="4418013"/>
          <p14:tracePt t="37739" x="2836863" y="4446588"/>
          <p14:tracePt t="37755" x="2743200" y="4446588"/>
          <p14:tracePt t="37756" x="2647950" y="4446588"/>
          <p14:tracePt t="37772" x="2506663" y="4418013"/>
          <p14:tracePt t="37788" x="2439988" y="4379913"/>
          <p14:tracePt t="37805" x="2411413" y="4360863"/>
          <p14:tracePt t="37822" x="2392363" y="4351338"/>
          <p14:tracePt t="37855" x="2382838" y="4341813"/>
          <p14:tracePt t="37942" x="2382838" y="4332288"/>
          <p14:tracePt t="37972" x="2392363" y="4332288"/>
          <p14:tracePt t="37989" x="2420938" y="4303713"/>
          <p14:tracePt t="38004" x="2459038" y="4275138"/>
          <p14:tracePt t="38021" x="2506663" y="4237038"/>
          <p14:tracePt t="38038" x="2544763" y="4210050"/>
          <p14:tracePt t="38044" x="2573338" y="4200525"/>
          <p14:tracePt t="38055" x="2592388" y="4181475"/>
          <p14:tracePt t="38072" x="2667000" y="4143375"/>
          <p14:tracePt t="38089" x="2714625" y="4133850"/>
          <p14:tracePt t="38104" x="2743200" y="4124325"/>
          <p14:tracePt t="38121" x="2752725" y="4124325"/>
          <p14:tracePt t="38138" x="2762250" y="4133850"/>
          <p14:tracePt t="38155" x="2762250" y="4143375"/>
          <p14:tracePt t="38184" x="2762250" y="4152900"/>
          <p14:tracePt t="38204" x="2762250" y="4162425"/>
          <p14:tracePt t="38222" x="2771775" y="4162425"/>
          <p14:tracePt t="38239" x="2781300" y="4171950"/>
          <p14:tracePt t="38271" x="2781300" y="4181475"/>
          <p14:tracePt t="38288" x="2790825" y="4181475"/>
          <p14:tracePt t="38304" x="2800350" y="4191000"/>
          <p14:tracePt t="38322" x="2809875" y="4191000"/>
          <p14:tracePt t="38324" x="2819400" y="4191000"/>
          <p14:tracePt t="38338" x="2827338" y="4191000"/>
          <p14:tracePt t="38356" x="2836863" y="4191000"/>
          <p14:tracePt t="38371" x="2846388" y="4191000"/>
          <p14:tracePt t="38404" x="2865438" y="4191000"/>
          <p14:tracePt t="38439" x="2884488" y="4191000"/>
          <p14:tracePt t="38455" x="2894013" y="4191000"/>
          <p14:tracePt t="38471" x="2903538" y="4191000"/>
          <p14:tracePt t="38488" x="2922588" y="4191000"/>
          <p14:tracePt t="38504" x="2932113" y="4191000"/>
          <p14:tracePt t="38521" x="2951163" y="4191000"/>
          <p14:tracePt t="38538" x="2960688" y="4191000"/>
          <p14:tracePt t="38539" x="2970213" y="4191000"/>
          <p14:tracePt t="38555" x="2979738" y="4191000"/>
          <p14:tracePt t="38573" x="2989263" y="4191000"/>
          <p14:tracePt t="38604" x="2998788" y="4191000"/>
          <p14:tracePt t="38621" x="3008313" y="4191000"/>
          <p14:tracePt t="38688" x="2998788" y="4181475"/>
          <p14:tracePt t="38704" x="2989263" y="4171950"/>
          <p14:tracePt t="38721" x="2979738" y="4171950"/>
          <p14:tracePt t="38738" x="2970213" y="4171950"/>
          <p14:tracePt t="38755" x="2960688" y="4171950"/>
          <p14:tracePt t="38851" x="2970213" y="4171950"/>
          <p14:tracePt t="38858" x="2979738" y="4171950"/>
          <p14:tracePt t="38871" x="3008313" y="4171950"/>
          <p14:tracePt t="38888" x="3054350" y="4171950"/>
          <p14:tracePt t="38904" x="3092450" y="4171950"/>
          <p14:tracePt t="38921" x="3130550" y="4171950"/>
          <p14:tracePt t="38938" x="3159125" y="4171950"/>
          <p14:tracePt t="38971" x="3178175" y="4171950"/>
          <p14:tracePt t="38990" x="3187700" y="4171950"/>
          <p14:tracePt t="39023" x="3206750" y="4171950"/>
          <p14:tracePt t="39054" x="3225800" y="4171950"/>
          <p14:tracePt t="39072" x="3235325" y="4171950"/>
          <p14:tracePt t="39088" x="3244850" y="4181475"/>
          <p14:tracePt t="39105" x="3263900" y="4181475"/>
          <p14:tracePt t="39122" x="3281363" y="4181475"/>
          <p14:tracePt t="39138" x="3290888" y="4181475"/>
          <p14:tracePt t="39154" x="3300413" y="4181475"/>
          <p14:tracePt t="39173" x="3309938" y="4191000"/>
          <p14:tracePt t="39214" x="3309938" y="4200525"/>
          <p14:tracePt t="39238" x="3290888" y="4219575"/>
          <p14:tracePt t="39254" x="3206750" y="4246563"/>
          <p14:tracePt t="39271" x="3092450" y="4265613"/>
          <p14:tracePt t="39288" x="3008313" y="4275138"/>
          <p14:tracePt t="39304" x="2970213" y="4275138"/>
          <p14:tracePt t="39321" x="2941638" y="4275138"/>
          <p14:tracePt t="39338" x="2932113" y="4275138"/>
          <p14:tracePt t="39354" x="2922588" y="4275138"/>
          <p14:tracePt t="39372" x="2913063" y="4275138"/>
          <p14:tracePt t="39421" x="2894013" y="4275138"/>
          <p14:tracePt t="39439" x="2874963" y="4275138"/>
          <p14:tracePt t="39473" x="2846388" y="4275138"/>
          <p14:tracePt t="39488" x="2827338" y="4275138"/>
          <p14:tracePt t="39505" x="2809875" y="4275138"/>
          <p14:tracePt t="39522" x="2800350" y="4275138"/>
          <p14:tracePt t="39538" x="2790825" y="4275138"/>
          <p14:tracePt t="39540" x="2781300" y="4275138"/>
          <p14:tracePt t="39573" x="2771775" y="4275138"/>
          <p14:tracePt t="39588" x="2762250" y="4275138"/>
          <p14:tracePt t="39641" x="2771775" y="4275138"/>
          <p14:tracePt t="39659" x="2819400" y="4275138"/>
          <p14:tracePt t="39671" x="2884488" y="4294188"/>
          <p14:tracePt t="39688" x="2951163" y="4313238"/>
          <p14:tracePt t="39705" x="3017838" y="4322763"/>
          <p14:tracePt t="39721" x="3054350" y="4341813"/>
          <p14:tracePt t="39738" x="3101975" y="4360863"/>
          <p14:tracePt t="39756" x="3159125" y="4389438"/>
          <p14:tracePt t="39772" x="3178175" y="4389438"/>
          <p14:tracePt t="39788" x="3187700" y="4389438"/>
          <p14:tracePt t="39821" x="3197225" y="4389438"/>
          <p14:tracePt t="39837" x="3206750" y="4389438"/>
          <p14:tracePt t="39855" x="3216275" y="4389438"/>
          <p14:tracePt t="39871" x="3225800" y="4389438"/>
          <p14:tracePt t="39872" x="3235325" y="4389438"/>
          <p14:tracePt t="39888" x="3244850" y="4389438"/>
          <p14:tracePt t="39921" x="3263900" y="4389438"/>
          <p14:tracePt t="39938" x="3281363" y="4389438"/>
          <p14:tracePt t="39954" x="3290888" y="4389438"/>
          <p14:tracePt t="39971" x="3309938" y="4389438"/>
          <p14:tracePt t="39988" x="3328988" y="4389438"/>
          <p14:tracePt t="39988" x="3338513" y="4389438"/>
          <p14:tracePt t="40005" x="3348038" y="4389438"/>
          <p14:tracePt t="40022" x="3376613" y="4389438"/>
          <p14:tracePt t="40038" x="3386138" y="4389438"/>
          <p14:tracePt t="40055" x="3405188" y="4389438"/>
          <p14:tracePt t="40071" x="3414713" y="4389438"/>
          <p14:tracePt t="40088" x="3424238" y="4389438"/>
          <p14:tracePt t="40089" x="3433763" y="4389438"/>
          <p14:tracePt t="40114" x="3443288" y="4389438"/>
          <p14:tracePt t="40137" x="3452813" y="4389438"/>
          <p14:tracePt t="40168" x="3462338" y="4389438"/>
          <p14:tracePt t="40178" x="3462338" y="4379913"/>
          <p14:tracePt t="40229" x="3462338" y="4370388"/>
          <p14:tracePt t="40245" x="3471863" y="4360863"/>
          <p14:tracePt t="40261" x="3481388" y="4360863"/>
          <p14:tracePt t="40288" x="3481388" y="4351338"/>
          <p14:tracePt t="40306" x="3490913" y="4341813"/>
          <p14:tracePt t="40322" x="3498850" y="4341813"/>
          <p14:tracePt t="40493" x="3498850" y="4332288"/>
          <p14:tracePt t="40602" x="3490913" y="4332288"/>
          <p14:tracePt t="40640" x="3481388" y="4332288"/>
          <p14:tracePt t="40655" x="3471863" y="4332288"/>
          <p14:tracePt t="40663" x="3462338" y="4332288"/>
          <p14:tracePt t="40688" x="3443288" y="4332288"/>
          <p14:tracePt t="40705" x="3433763" y="4332288"/>
          <p14:tracePt t="40722" x="3414713" y="4332288"/>
          <p14:tracePt t="40738" x="3395663" y="4332288"/>
          <p14:tracePt t="40741" x="3376613" y="4332288"/>
          <p14:tracePt t="40757" x="3357563" y="4332288"/>
          <p14:tracePt t="40772" x="3338513" y="4332288"/>
          <p14:tracePt t="40788" x="3290888" y="4332288"/>
          <p14:tracePt t="40804" x="3254375" y="4341813"/>
          <p14:tracePt t="40822" x="3235325" y="4341813"/>
          <p14:tracePt t="40838" x="3216275" y="4341813"/>
          <p14:tracePt t="40854" x="3197225" y="4341813"/>
          <p14:tracePt t="40872" x="3187700" y="4341813"/>
          <p14:tracePt t="40888" x="3178175" y="4341813"/>
          <p14:tracePt t="40904" x="3168650" y="4341813"/>
          <p14:tracePt t="40928" x="3159125" y="4341813"/>
          <p14:tracePt t="40938" x="3159125" y="4351338"/>
          <p14:tracePt t="40954" x="3149600" y="4351338"/>
          <p14:tracePt t="40989" x="3149600" y="4360863"/>
          <p14:tracePt t="41058" x="3149600" y="4370388"/>
          <p14:tracePt t="41071" x="3140075" y="4370388"/>
          <p14:tracePt t="41089" x="3130550" y="4379913"/>
          <p14:tracePt t="41121" x="3121025" y="4389438"/>
          <p14:tracePt t="41139" x="3111500" y="4398963"/>
          <p14:tracePt t="41176" x="3101975" y="4398963"/>
          <p14:tracePt t="41205" x="3082925" y="4398963"/>
          <p14:tracePt t="41476" x="3092450" y="4398963"/>
          <p14:tracePt t="41484" x="3101975" y="4398963"/>
          <p14:tracePt t="41499" x="3111500" y="4398963"/>
          <p14:tracePt t="41523" x="3121025" y="4398963"/>
          <p14:tracePt t="41539" x="3130550" y="4398963"/>
          <p14:tracePt t="41574" x="3140075" y="4398963"/>
          <p14:tracePt t="41588" x="3149600" y="4398963"/>
          <p14:tracePt t="41605" x="3159125" y="4389438"/>
          <p14:tracePt t="41621" x="3168650" y="4389438"/>
          <p14:tracePt t="41639" x="3187700" y="4379913"/>
          <p14:tracePt t="41655" x="3197225" y="4370388"/>
          <p14:tracePt t="41671" x="3206750" y="4370388"/>
          <p14:tracePt t="41688" x="3216275" y="4370388"/>
          <p14:tracePt t="41708" x="3225800" y="4370388"/>
          <p14:tracePt t="41721" x="3235325" y="4370388"/>
          <p14:tracePt t="41739" x="3244850" y="4370388"/>
          <p14:tracePt t="41754" x="3263900" y="4370388"/>
          <p14:tracePt t="41771" x="3273425" y="4370388"/>
          <p14:tracePt t="41787" x="3281363" y="4370388"/>
          <p14:tracePt t="41822" x="3290888" y="4370388"/>
          <p14:tracePt t="73516" x="3309938" y="4303713"/>
          <p14:tracePt t="73522" x="3367088" y="4191000"/>
          <p14:tracePt t="73536" x="3443288" y="4076700"/>
          <p14:tracePt t="73537" x="3546475" y="3963988"/>
          <p14:tracePt t="73553" x="3735388" y="3792538"/>
          <p14:tracePt t="73570" x="3916363" y="3660775"/>
          <p14:tracePt t="73586" x="4095750" y="3500438"/>
          <p14:tracePt t="73603" x="4284663" y="3357563"/>
          <p14:tracePt t="73619" x="4416425" y="3225800"/>
          <p14:tracePt t="73637" x="4530725" y="3111500"/>
          <p14:tracePt t="73640" x="4568825" y="3084513"/>
          <p14:tracePt t="73653" x="4616450" y="3027363"/>
          <p14:tracePt t="73655" x="4662488" y="2960688"/>
          <p14:tracePt t="73671" x="4814888" y="2733675"/>
          <p14:tracePt t="73685" x="4927600" y="2563813"/>
          <p14:tracePt t="73686" x="5060950" y="2327275"/>
          <p14:tracePt t="73702" x="5372100" y="1863725"/>
          <p14:tracePt t="73738" x="5656263" y="1400175"/>
          <p14:tracePt t="73742" x="5703888" y="1362075"/>
          <p14:tracePt t="73755" x="5759450" y="1295400"/>
          <p14:tracePt t="73770" x="5797550" y="1266825"/>
          <p14:tracePt t="73770" x="5835650" y="1239838"/>
          <p14:tracePt t="73787" x="5978525" y="1135063"/>
          <p14:tracePt t="73804" x="6138863" y="1022350"/>
          <p14:tracePt t="73819" x="6318250" y="917575"/>
          <p14:tracePt t="73837" x="6545263" y="776288"/>
          <p14:tracePt t="73853" x="6848475" y="568325"/>
          <p14:tracePt t="73870" x="7121525" y="341313"/>
          <p14:tracePt t="73870" x="7207250" y="255588"/>
          <p14:tracePt t="73888" x="7348538" y="122238"/>
          <p14:tracePt t="73903" x="7424738" y="47625"/>
          <p14:tracePt t="74414" x="8304213" y="38100"/>
          <p14:tracePt t="74421" x="8342313" y="131763"/>
          <p14:tracePt t="74437" x="8418513" y="341313"/>
          <p14:tracePt t="74454" x="8456613" y="482600"/>
          <p14:tracePt t="74469" x="8474075" y="568325"/>
          <p14:tracePt t="74486" x="8493125" y="614363"/>
          <p14:tracePt t="74507" x="8502650" y="747713"/>
          <p14:tracePt t="74519" x="8502650" y="803275"/>
          <p14:tracePt t="74537" x="8474075" y="1003300"/>
          <p14:tracePt t="74538" x="8466138" y="1125538"/>
          <p14:tracePt t="74554" x="8428038" y="1447800"/>
          <p14:tracePt t="74570" x="8428038" y="1730375"/>
          <p14:tracePt t="74588" x="8456613" y="1930400"/>
          <p14:tracePt t="74603" x="8466138" y="2090738"/>
          <p14:tracePt t="74605" x="8466138" y="2174875"/>
          <p14:tracePt t="74620" x="8466138" y="2298700"/>
          <p14:tracePt t="74636" x="8466138" y="2365375"/>
          <p14:tracePt t="74638" x="8466138" y="2411413"/>
          <p14:tracePt t="74655" x="8456613" y="2525713"/>
          <p14:tracePt t="74671" x="8456613" y="2573338"/>
          <p14:tracePt t="74686" x="8456613" y="2601913"/>
          <p14:tracePt t="74703" x="8456613" y="2628900"/>
          <p14:tracePt t="74720" x="8447088" y="2667000"/>
          <p14:tracePt t="74736" x="8428038" y="2724150"/>
          <p14:tracePt t="74752" x="8399463" y="2828925"/>
          <p14:tracePt t="74769" x="8361363" y="2941638"/>
          <p14:tracePt t="74788" x="8323263" y="3084513"/>
          <p14:tracePt t="74803" x="8313738" y="3121025"/>
          <p14:tracePt t="74819" x="8313738" y="3168650"/>
          <p14:tracePt t="74836" x="8304213" y="3263900"/>
          <p14:tracePt t="74853" x="8294688" y="3338513"/>
          <p14:tracePt t="74869" x="8285163" y="3424238"/>
          <p14:tracePt t="74887" x="8266113" y="3538538"/>
          <p14:tracePt t="74902" x="8256588" y="3613150"/>
          <p14:tracePt t="74919" x="8256588" y="3679825"/>
          <p14:tracePt t="74940" x="8239125" y="3773488"/>
          <p14:tracePt t="74954" x="8229600" y="3830638"/>
          <p14:tracePt t="74969" x="8210550" y="3906838"/>
          <p14:tracePt t="74988" x="8191500" y="4019550"/>
          <p14:tracePt t="75003" x="8181975" y="4133850"/>
          <p14:tracePt t="75019" x="8172450" y="4219575"/>
          <p14:tracePt t="75038" x="8172450" y="4284663"/>
          <p14:tracePt t="75053" x="8172450" y="4313238"/>
          <p14:tracePt t="75070" x="8172450" y="4322763"/>
          <p14:tracePt t="75089" x="8172450" y="4332288"/>
          <p14:tracePt t="75092" x="8172450" y="4341813"/>
          <p14:tracePt t="75102" x="8172450" y="4351338"/>
          <p14:tracePt t="75136" x="8172450" y="4360863"/>
          <p14:tracePt t="75153" x="8172450" y="4370388"/>
          <p14:tracePt t="75188" x="8172450" y="4379913"/>
          <p14:tracePt t="75681" x="8020050" y="4389438"/>
          <p14:tracePt t="75688" x="7500938" y="4389438"/>
          <p14:tracePt t="75702" x="6261100" y="4313238"/>
          <p14:tracePt t="75719" x="5087938" y="4313238"/>
          <p14:tracePt t="75736" x="4057650" y="4370388"/>
          <p14:tracePt t="75752" x="2790825" y="4645025"/>
          <p14:tracePt t="75769" x="2251075" y="4824413"/>
          <p14:tracePt t="75786" x="1938338" y="4910138"/>
          <p14:tracePt t="75803" x="1749425" y="4984750"/>
          <p14:tracePt t="75820" x="1665288" y="5022850"/>
          <p14:tracePt t="75822" x="1636713" y="5032375"/>
          <p14:tracePt t="75836" x="1617663" y="5041900"/>
          <p14:tracePt t="75837" x="1598613" y="5041900"/>
          <p14:tracePt t="75854" x="1579563" y="5051425"/>
          <p14:tracePt t="75869" x="1541463" y="5070475"/>
          <p14:tracePt t="75886" x="1503363" y="5099050"/>
          <p14:tracePt t="75902" x="1438275" y="5145088"/>
          <p14:tracePt t="75936" x="1304925" y="5268913"/>
          <p14:tracePt t="75939" x="1247775" y="5316538"/>
          <p14:tracePt t="75955" x="1144588" y="5410200"/>
          <p14:tracePt t="75969" x="1030288" y="5505450"/>
          <p14:tracePt t="75986" x="955675" y="5572125"/>
          <p14:tracePt t="76002" x="898525" y="5608638"/>
          <p14:tracePt t="76019" x="879475" y="5618163"/>
          <p14:tracePt t="76036" x="869950" y="5618163"/>
          <p14:tracePt t="76054" x="869950" y="5627688"/>
          <p14:tracePt t="76069" x="879475" y="5656263"/>
          <p14:tracePt t="76086" x="946150" y="5741988"/>
          <p14:tracePt t="76103" x="1030288" y="5854700"/>
          <p14:tracePt t="76119" x="1135063" y="6007100"/>
          <p14:tracePt t="76120" x="1201738" y="6062663"/>
          <p14:tracePt t="76136" x="1285875" y="6157913"/>
          <p14:tracePt t="76153" x="1371600" y="6224588"/>
          <p14:tracePt t="76170" x="1419225" y="6243638"/>
          <p14:tracePt t="76171" x="1438275" y="6253163"/>
          <p14:tracePt t="76186" x="1493838" y="6262688"/>
          <p14:tracePt t="76204" x="1550988" y="6262688"/>
          <p14:tracePt t="76205" x="1589088" y="6253163"/>
          <p14:tracePt t="76224" x="1636713" y="6234113"/>
          <p14:tracePt t="76227" x="1655763" y="6215063"/>
          <p14:tracePt t="76236" x="1693863" y="6186488"/>
          <p14:tracePt t="76269" x="1816100" y="6072188"/>
          <p14:tracePt t="76271" x="1854200" y="6045200"/>
          <p14:tracePt t="76285" x="1911350" y="5997575"/>
          <p14:tracePt t="76303" x="1985963" y="5959475"/>
          <p14:tracePt t="76321" x="2052638" y="5930900"/>
          <p14:tracePt t="76337" x="2146300" y="5892800"/>
          <p14:tracePt t="76353" x="2327275" y="5818188"/>
          <p14:tracePt t="76354" x="2411413" y="5751513"/>
          <p14:tracePt t="76371" x="2592388" y="5618163"/>
          <p14:tracePt t="76385" x="2686050" y="5524500"/>
          <p14:tracePt t="76403" x="2743200" y="5457825"/>
          <p14:tracePt t="76420" x="2781300" y="5419725"/>
          <p14:tracePt t="76436" x="2800350" y="5400675"/>
          <p14:tracePt t="76439" x="2809875" y="5391150"/>
          <p14:tracePt t="76454" x="2846388" y="5335588"/>
          <p14:tracePt t="76470" x="2922588" y="5118100"/>
          <p14:tracePt t="76486" x="2979738" y="4824413"/>
          <p14:tracePt t="76502" x="2970213" y="4683125"/>
          <p14:tracePt t="76519" x="2960688" y="4625975"/>
          <p14:tracePt t="76536" x="2913063" y="4578350"/>
          <p14:tracePt t="76537" x="2894013" y="4568825"/>
          <p14:tracePt t="76554" x="2827338" y="4521200"/>
          <p14:tracePt t="76569" x="2733675" y="4473575"/>
          <p14:tracePt t="76586" x="2676525" y="4437063"/>
          <p14:tracePt t="76602" x="2628900" y="4398963"/>
          <p14:tracePt t="76619" x="2592388" y="4379913"/>
          <p14:tracePt t="76638" x="2525713" y="4332288"/>
          <p14:tracePt t="76671" x="2430463" y="4275138"/>
          <p14:tracePt t="76686" x="2401888" y="4275138"/>
          <p14:tracePt t="76703" x="2365375" y="4265613"/>
          <p14:tracePt t="76703" x="2355850" y="4265613"/>
          <p14:tracePt t="76719" x="2327275" y="4265613"/>
          <p14:tracePt t="76752" x="2222500" y="4265613"/>
          <p14:tracePt t="76770" x="2165350" y="4275138"/>
          <p14:tracePt t="76772" x="2128838" y="4284663"/>
          <p14:tracePt t="76789" x="2052638" y="4294188"/>
          <p14:tracePt t="76803" x="1966913" y="4313238"/>
          <p14:tracePt t="76820" x="1825625" y="4360863"/>
          <p14:tracePt t="76839" x="1674813" y="4427538"/>
          <p14:tracePt t="76840" x="1608138" y="4473575"/>
          <p14:tracePt t="76852" x="1550988" y="4502150"/>
          <p14:tracePt t="76869" x="1474788" y="4578350"/>
          <p14:tracePt t="76871" x="1428750" y="4616450"/>
          <p14:tracePt t="76886" x="1371600" y="4691063"/>
          <p14:tracePt t="76902" x="1323975" y="4757738"/>
          <p14:tracePt t="76919" x="1295400" y="4814888"/>
          <p14:tracePt t="76936" x="1285875" y="4852988"/>
          <p14:tracePt t="76970" x="1257300" y="4965700"/>
          <p14:tracePt t="76973" x="1247775" y="5022850"/>
          <p14:tracePt t="76987" x="1247775" y="5099050"/>
          <p14:tracePt t="77004" x="1247775" y="5211763"/>
          <p14:tracePt t="77019" x="1276350" y="5326063"/>
          <p14:tracePt t="77038" x="1362075" y="5457825"/>
          <p14:tracePt t="77054" x="1447800" y="5581650"/>
          <p14:tracePt t="77058" x="1503363" y="5627688"/>
          <p14:tracePt t="77069" x="1560513" y="5665788"/>
          <p14:tracePt t="77086" x="1665288" y="5761038"/>
          <p14:tracePt t="77087" x="1730375" y="5789613"/>
          <p14:tracePt t="77103" x="1835150" y="5845175"/>
          <p14:tracePt t="77120" x="1928813" y="5883275"/>
          <p14:tracePt t="77136" x="1995488" y="5892800"/>
          <p14:tracePt t="77152" x="2109788" y="5883275"/>
          <p14:tracePt t="77169" x="2222500" y="5835650"/>
          <p14:tracePt t="77187" x="2336800" y="5799138"/>
          <p14:tracePt t="77188" x="2392363" y="5761038"/>
          <p14:tracePt t="77203" x="2439988" y="5741988"/>
          <p14:tracePt t="77203" x="2497138" y="5713413"/>
          <p14:tracePt t="77222" x="2573338" y="5656263"/>
          <p14:tracePt t="77252" x="2781300" y="5467350"/>
          <p14:tracePt t="77269" x="2922588" y="5354638"/>
          <p14:tracePt t="77289" x="3187700" y="5145088"/>
          <p14:tracePt t="77302" x="3300413" y="5080000"/>
          <p14:tracePt t="77303" x="3395663" y="5022850"/>
          <p14:tracePt t="77319" x="3481388" y="4965700"/>
          <p14:tracePt t="77320" x="3565525" y="4900613"/>
          <p14:tracePt t="77338" x="3689350" y="4814888"/>
          <p14:tracePt t="77352" x="3744913" y="4767263"/>
          <p14:tracePt t="77371" x="3783013" y="4738688"/>
          <p14:tracePt t="77373" x="3802063" y="4719638"/>
          <p14:tracePt t="77388" x="3821113" y="4683125"/>
          <p14:tracePt t="77402" x="3830638" y="4654550"/>
          <p14:tracePt t="77404" x="3840163" y="4616450"/>
          <p14:tracePt t="77421" x="3849688" y="4437063"/>
          <p14:tracePt t="77452" x="3603625" y="3689350"/>
          <p14:tracePt t="77472" x="3367088" y="3471863"/>
          <p14:tracePt t="77502" x="3036888" y="3395663"/>
          <p14:tracePt t="77519" x="2846388" y="3405188"/>
          <p14:tracePt t="77536" x="2676525" y="3452813"/>
          <p14:tracePt t="77538" x="2592388" y="3481388"/>
          <p14:tracePt t="77552" x="2525713" y="3519488"/>
          <p14:tracePt t="77553" x="2459038" y="3546475"/>
          <p14:tracePt t="77569" x="2336800" y="3641725"/>
          <p14:tracePt t="77588" x="2222500" y="3756025"/>
          <p14:tracePt t="77602" x="2119313" y="3859213"/>
          <p14:tracePt t="77622" x="1957388" y="4057650"/>
          <p14:tracePt t="77640" x="1873250" y="4152900"/>
          <p14:tracePt t="77671" x="1768475" y="4284663"/>
          <p14:tracePt t="77686" x="1739900" y="4322763"/>
          <p14:tracePt t="77705" x="1720850" y="4360863"/>
          <p14:tracePt t="77721" x="1701800" y="4389438"/>
          <p14:tracePt t="77724" x="1693863" y="4408488"/>
          <p14:tracePt t="77736" x="1693863" y="4437063"/>
          <p14:tracePt t="77756" x="1693863" y="4578350"/>
          <p14:tracePt t="77771" x="1701800" y="4719638"/>
          <p14:tracePt t="77787" x="1720850" y="4843463"/>
          <p14:tracePt t="77806" x="1749425" y="4918075"/>
          <p14:tracePt t="77821" x="1758950" y="4956175"/>
          <p14:tracePt t="77836" x="1797050" y="5003800"/>
          <p14:tracePt t="77853" x="1835150" y="5070475"/>
          <p14:tracePt t="77856" x="1854200" y="5108575"/>
          <p14:tracePt t="77870" x="1911350" y="5211763"/>
          <p14:tracePt t="77891" x="1995488" y="5335588"/>
          <p14:tracePt t="77902" x="2062163" y="5410200"/>
          <p14:tracePt t="77919" x="2109788" y="5457825"/>
          <p14:tracePt t="77936" x="2146300" y="5467350"/>
          <p14:tracePt t="77952" x="2174875" y="5467350"/>
          <p14:tracePt t="78243" x="2222500" y="5486400"/>
          <p14:tracePt t="78251" x="2279650" y="5534025"/>
          <p14:tracePt t="78259" x="2317750" y="5553075"/>
          <p14:tracePt t="78269" x="2365375" y="5572125"/>
          <p14:tracePt t="78286" x="2439988" y="5591175"/>
          <p14:tracePt t="78304" x="2516188" y="5581650"/>
          <p14:tracePt t="78319" x="2554288" y="5572125"/>
          <p14:tracePt t="78336" x="2582863" y="5553075"/>
          <p14:tracePt t="78352" x="2600325" y="5534025"/>
          <p14:tracePt t="78369" x="2619375" y="5514975"/>
          <p14:tracePt t="78386" x="2647950" y="5495925"/>
          <p14:tracePt t="78387" x="2657475" y="5495925"/>
          <p14:tracePt t="78404" x="2676525" y="5495925"/>
          <p14:tracePt t="78405" x="2695575" y="5486400"/>
          <p14:tracePt t="78419" x="2724150" y="5476875"/>
          <p14:tracePt t="78436" x="2771775" y="5457825"/>
          <p14:tracePt t="78452" x="2819400" y="5448300"/>
          <p14:tracePt t="78469" x="2855913" y="5438775"/>
          <p14:tracePt t="78486" x="2894013" y="5438775"/>
          <p14:tracePt t="78505" x="2903538" y="5438775"/>
          <p14:tracePt t="78519" x="2913063" y="5438775"/>
          <p14:tracePt t="78535" x="2922588" y="5438775"/>
          <p14:tracePt t="78553" x="2932113" y="5438775"/>
          <p14:tracePt t="78570" x="2941638" y="5438775"/>
          <p14:tracePt t="78586" x="2951163" y="5438775"/>
          <p14:tracePt t="78611" x="2960688" y="5438775"/>
          <p14:tracePt t="78624" x="2970213" y="5438775"/>
          <p14:tracePt t="78654" x="2979738" y="5438775"/>
          <p14:tracePt t="78676" x="2989263" y="5438775"/>
          <p14:tracePt t="78702" x="2998788" y="5438775"/>
          <p14:tracePt t="78736" x="3008313" y="5438775"/>
          <p14:tracePt t="78753" x="3017838" y="5438775"/>
          <p14:tracePt t="78786" x="3027363" y="5438775"/>
          <p14:tracePt t="78802" x="3036888" y="5438775"/>
          <p14:tracePt t="78837" x="3036888" y="5429250"/>
          <p14:tracePt t="78858" x="3036888" y="5419725"/>
          <p14:tracePt t="78905" x="3027363" y="5410200"/>
          <p14:tracePt t="78920" x="2998788" y="5410200"/>
          <p14:tracePt t="78923" x="2998788" y="5400675"/>
          <p14:tracePt t="78938" x="2979738" y="5400675"/>
          <p14:tracePt t="78941" x="2970213" y="5391150"/>
          <p14:tracePt t="78953" x="2960688" y="5391150"/>
          <p14:tracePt t="78953" x="2951163" y="5391150"/>
          <p14:tracePt t="78970" x="2941638" y="5391150"/>
          <p14:tracePt t="78985" x="2932113" y="5391150"/>
          <p14:tracePt t="79004" x="2922588" y="5391150"/>
          <p14:tracePt t="79019" x="2913063" y="5391150"/>
          <p14:tracePt t="79036" x="2903538" y="5391150"/>
          <p14:tracePt t="79054" x="2884488" y="5391150"/>
          <p14:tracePt t="79073" x="2865438" y="5391150"/>
          <p14:tracePt t="79086" x="2855913" y="5391150"/>
          <p14:tracePt t="79102" x="2846388" y="5391150"/>
          <p14:tracePt t="79120" x="2836863" y="5391150"/>
          <p14:tracePt t="79136" x="2819400" y="5391150"/>
          <p14:tracePt t="79153" x="2800350" y="5400675"/>
          <p14:tracePt t="79169" x="2781300" y="5400675"/>
          <p14:tracePt t="79186" x="2771775" y="5400675"/>
          <p14:tracePt t="79202" x="2762250" y="5400675"/>
          <p14:tracePt t="79235" x="2752725" y="5400675"/>
          <p14:tracePt t="79252" x="2743200" y="5400675"/>
          <p14:tracePt t="79305" x="2733675" y="5400675"/>
          <p14:tracePt t="79335" x="2724150" y="5400675"/>
          <p14:tracePt t="79369" x="2714625" y="5400675"/>
          <p14:tracePt t="79386" x="2705100" y="5410200"/>
          <p14:tracePt t="79404" x="2686050" y="5410200"/>
          <p14:tracePt t="79420" x="2676525" y="5410200"/>
          <p14:tracePt t="79436" x="2676525" y="5419725"/>
          <p14:tracePt t="79453" x="2667000" y="5419725"/>
          <p14:tracePt t="79469" x="2657475" y="5419725"/>
          <p14:tracePt t="79550" x="2657475" y="5429250"/>
          <p14:tracePt t="79627" x="2667000" y="5429250"/>
          <p14:tracePt t="79674" x="2676525" y="5429250"/>
          <p14:tracePt t="79689" x="2686050" y="5429250"/>
          <p14:tracePt t="79697" x="2695575" y="5429250"/>
          <p14:tracePt t="79719" x="2714625" y="5429250"/>
          <p14:tracePt t="79755" x="2743200" y="5438775"/>
          <p14:tracePt t="79771" x="2762250" y="5438775"/>
          <p14:tracePt t="79774" x="2771775" y="5438775"/>
          <p14:tracePt t="79789" x="2781300" y="5438775"/>
          <p14:tracePt t="79803" x="2800350" y="5438775"/>
          <p14:tracePt t="79820" x="2819400" y="5438775"/>
          <p14:tracePt t="79836" x="2827338" y="5438775"/>
          <p14:tracePt t="79838" x="2846388" y="5438775"/>
          <p14:tracePt t="79853" x="2855913" y="5438775"/>
          <p14:tracePt t="79869" x="2865438" y="5438775"/>
          <p14:tracePt t="79888" x="2874963" y="5438775"/>
          <p14:tracePt t="79919" x="2894013" y="5438775"/>
          <p14:tracePt t="79952" x="2913063" y="5438775"/>
          <p14:tracePt t="79969" x="2932113" y="5438775"/>
          <p14:tracePt t="79986" x="2941638" y="5429250"/>
          <p14:tracePt t="80002" x="2951163" y="5429250"/>
          <p14:tracePt t="80036" x="2970213" y="5429250"/>
          <p14:tracePt t="80070" x="2979738" y="5429250"/>
          <p14:tracePt t="80086" x="2989263" y="5429250"/>
          <p14:tracePt t="80102" x="2998788" y="5419725"/>
          <p14:tracePt t="80121" x="3017838" y="5410200"/>
          <p14:tracePt t="80136" x="3027363" y="5410200"/>
          <p14:tracePt t="80153" x="3036888" y="5410200"/>
          <p14:tracePt t="80207" x="3054350" y="5391150"/>
          <p14:tracePt t="80237" x="3063875" y="5391150"/>
          <p14:tracePt t="80252" x="3073400" y="5381625"/>
          <p14:tracePt t="80269" x="3092450" y="5372100"/>
          <p14:tracePt t="80286" x="3101975" y="5364163"/>
          <p14:tracePt t="80287" x="3101975" y="5354638"/>
          <p14:tracePt t="80302" x="3130550" y="5316538"/>
          <p14:tracePt t="80319" x="3159125" y="5240338"/>
          <p14:tracePt t="80335" x="3168650" y="5192713"/>
          <p14:tracePt t="80352" x="3168650" y="5183188"/>
          <p14:tracePt t="80370" x="3168650" y="5164138"/>
          <p14:tracePt t="80409" x="3168650" y="5154613"/>
          <p14:tracePt t="80435" x="3168650" y="5145088"/>
          <p14:tracePt t="80486" x="3159125" y="5137150"/>
          <p14:tracePt t="80502" x="3149600" y="5127625"/>
          <p14:tracePt t="80519" x="3130550" y="5127625"/>
          <p14:tracePt t="80535" x="3121025" y="5127625"/>
          <p14:tracePt t="80552" x="3101975" y="5127625"/>
          <p14:tracePt t="80569" x="3027363" y="5127625"/>
          <p14:tracePt t="80586" x="2970213" y="5154613"/>
          <p14:tracePt t="80603" x="2894013" y="5183188"/>
          <p14:tracePt t="80620" x="2846388" y="5202238"/>
          <p14:tracePt t="80636" x="2819400" y="5202238"/>
          <p14:tracePt t="80653" x="2800350" y="5202238"/>
          <p14:tracePt t="80670" x="2790825" y="5202238"/>
          <p14:tracePt t="80686" x="2781300" y="5202238"/>
          <p14:tracePt t="80702" x="2771775" y="5211763"/>
          <p14:tracePt t="80719" x="2752725" y="5221288"/>
          <p14:tracePt t="80752" x="2733675" y="5221288"/>
          <p14:tracePt t="80771" x="2714625" y="5221288"/>
          <p14:tracePt t="80786" x="2714625" y="5230813"/>
          <p14:tracePt t="80802" x="2695575" y="5240338"/>
          <p14:tracePt t="80820" x="2676525" y="5249863"/>
          <p14:tracePt t="80837" x="2657475" y="5259388"/>
          <p14:tracePt t="80853" x="2647950" y="5268913"/>
          <p14:tracePt t="80870" x="2628900" y="5268913"/>
          <p14:tracePt t="80886" x="2619375" y="5278438"/>
          <p14:tracePt t="80905" x="2609850" y="5287963"/>
          <p14:tracePt t="80935" x="2609850" y="5297488"/>
          <p14:tracePt t="80969" x="2609850" y="5307013"/>
          <p14:tracePt t="81002" x="2609850" y="5316538"/>
          <p14:tracePt t="81019" x="2609850" y="5326063"/>
          <p14:tracePt t="81035" x="2609850" y="5335588"/>
          <p14:tracePt t="81052" x="2619375" y="5345113"/>
          <p14:tracePt t="81070" x="2667000" y="5381625"/>
          <p14:tracePt t="81086" x="2705100" y="5400675"/>
          <p14:tracePt t="81102" x="2733675" y="5419725"/>
          <p14:tracePt t="81119" x="2762250" y="5438775"/>
          <p14:tracePt t="81135" x="2800350" y="5448300"/>
          <p14:tracePt t="81153" x="2836863" y="5457825"/>
          <p14:tracePt t="81185" x="2894013" y="5467350"/>
          <p14:tracePt t="81204" x="2913063" y="5467350"/>
          <p14:tracePt t="81220" x="2922588" y="5467350"/>
          <p14:tracePt t="81235" x="2932113" y="5467350"/>
          <p14:tracePt t="81255" x="2951163" y="5448300"/>
          <p14:tracePt t="81271" x="2960688" y="5448300"/>
          <p14:tracePt t="81287" x="2979738" y="5438775"/>
          <p14:tracePt t="81302" x="3008313" y="5419725"/>
          <p14:tracePt t="81319" x="3017838" y="5410200"/>
          <p14:tracePt t="81336" x="3036888" y="5400675"/>
          <p14:tracePt t="81336" x="3046413" y="5400675"/>
          <p14:tracePt t="81353" x="3054350" y="5381625"/>
          <p14:tracePt t="81369" x="3073400" y="5372100"/>
          <p14:tracePt t="81387" x="3082925" y="5354638"/>
          <p14:tracePt t="81389" x="3092450" y="5345113"/>
          <p14:tracePt t="81404" x="3101975" y="5326063"/>
          <p14:tracePt t="81420" x="3111500" y="5307013"/>
          <p14:tracePt t="81438" x="3121025" y="5307013"/>
          <p14:tracePt t="81452" x="3130550" y="5287963"/>
          <p14:tracePt t="81474" x="3140075" y="5278438"/>
          <p14:tracePt t="81502" x="3140075" y="5268913"/>
          <p14:tracePt t="81536" x="3140075" y="5259388"/>
          <p14:tracePt t="81552" x="3140075" y="5249863"/>
          <p14:tracePt t="81638" x="3140075" y="5240338"/>
          <p14:tracePt t="81652" x="3130550" y="5230813"/>
          <p14:tracePt t="81662" x="3121025" y="5230813"/>
          <p14:tracePt t="81669" x="3121025" y="5221288"/>
          <p14:tracePt t="81686" x="3101975" y="5211763"/>
          <p14:tracePt t="81702" x="3101975" y="5202238"/>
          <p14:tracePt t="81719" x="3082925" y="5192713"/>
          <p14:tracePt t="81736" x="3073400" y="5183188"/>
          <p14:tracePt t="81752" x="3063875" y="5183188"/>
          <p14:tracePt t="81769" x="3063875" y="5173663"/>
          <p14:tracePt t="81786" x="3054350" y="5164138"/>
          <p14:tracePt t="81803" x="3046413" y="5164138"/>
          <p14:tracePt t="81829" x="3036888" y="5164138"/>
          <p14:tracePt t="81835" x="3027363" y="5154613"/>
          <p14:tracePt t="81852" x="3027363" y="5145088"/>
          <p14:tracePt t="81869" x="2998788" y="5145088"/>
          <p14:tracePt t="81902" x="2989263" y="5145088"/>
          <p14:tracePt t="81920" x="2979738" y="5145088"/>
          <p14:tracePt t="81958" x="2970213" y="5145088"/>
          <p14:tracePt t="81987" x="2960688" y="5145088"/>
          <p14:tracePt t="82002" x="2941638" y="5145088"/>
          <p14:tracePt t="82035" x="2922588" y="5145088"/>
          <p14:tracePt t="82052" x="2894013" y="5145088"/>
          <p14:tracePt t="82070" x="2874963" y="5145088"/>
          <p14:tracePt t="82086" x="2865438" y="5145088"/>
          <p14:tracePt t="82102" x="2846388" y="5145088"/>
          <p14:tracePt t="82124" x="2836863" y="5145088"/>
          <p14:tracePt t="82136" x="2827338" y="5145088"/>
          <p14:tracePt t="82153" x="2819400" y="5145088"/>
          <p14:tracePt t="82169" x="2809875" y="5145088"/>
          <p14:tracePt t="82186" x="2800350" y="5145088"/>
          <p14:tracePt t="82202" x="2790825" y="5145088"/>
          <p14:tracePt t="82235" x="2781300" y="5145088"/>
          <p14:tracePt t="82252" x="2771775" y="5145088"/>
          <p14:tracePt t="82295" x="2762250" y="5145088"/>
          <p14:tracePt t="82302" x="2762250" y="5154613"/>
          <p14:tracePt t="82320" x="2752725" y="5154613"/>
          <p14:tracePt t="82336" x="2752725" y="5164138"/>
          <p14:tracePt t="82355" x="2743200" y="5164138"/>
          <p14:tracePt t="82372" x="2733675" y="5164138"/>
          <p14:tracePt t="82406" x="2724150" y="5164138"/>
          <p14:tracePt t="82588" x="2724150" y="5173663"/>
          <p14:tracePt t="82613" x="2724150" y="5183188"/>
          <p14:tracePt t="82628" x="2714625" y="5183188"/>
          <p14:tracePt t="82642" x="2714625" y="5192713"/>
          <p14:tracePt t="82652" x="2705100" y="5192713"/>
          <p14:tracePt t="82669" x="2705100" y="5202238"/>
          <p14:tracePt t="82686" x="2695575" y="5221288"/>
          <p14:tracePt t="82704" x="2686050" y="5221288"/>
          <p14:tracePt t="82719" x="2686050" y="5230813"/>
          <p14:tracePt t="82735" x="2676525" y="5240338"/>
          <p14:tracePt t="82754" x="2667000" y="5240338"/>
          <p14:tracePt t="82772" x="2667000" y="5249863"/>
          <p14:tracePt t="82785" x="2667000" y="5259388"/>
          <p14:tracePt t="82890" x="2667000" y="5268913"/>
          <p14:tracePt t="82944" x="2667000" y="5278438"/>
          <p14:tracePt t="83003" x="2667000" y="5287963"/>
          <p14:tracePt t="83054" x="2667000" y="5297488"/>
          <p14:tracePt t="83104" x="2667000" y="5307013"/>
          <p14:tracePt t="83344" x="2676525" y="5307013"/>
          <p14:tracePt t="83352" x="2676525" y="5316538"/>
          <p14:tracePt t="83376" x="2676525" y="5326063"/>
          <p14:tracePt t="83402" x="2686050" y="5335588"/>
          <p14:tracePt t="83419" x="2695575" y="5354638"/>
          <p14:tracePt t="83436" x="2695575" y="5364163"/>
          <p14:tracePt t="83469" x="2724150" y="5410200"/>
          <p14:tracePt t="83485" x="2733675" y="5410200"/>
          <p14:tracePt t="83504" x="2743200" y="5429250"/>
          <p14:tracePt t="83535" x="2743200" y="5438775"/>
          <p14:tracePt t="83554" x="2762250" y="5438775"/>
          <p14:tracePt t="85174" x="2752725" y="5438775"/>
          <p14:tracePt t="85190" x="2733675" y="5438775"/>
          <p14:tracePt t="85202" x="2724150" y="5438775"/>
          <p14:tracePt t="85219" x="2686050" y="5429250"/>
          <p14:tracePt t="85252" x="2573338" y="5372100"/>
          <p14:tracePt t="85270" x="2525713" y="5316538"/>
          <p14:tracePt t="85273" x="2506663" y="5297488"/>
          <p14:tracePt t="85285" x="2497138" y="5268913"/>
          <p14:tracePt t="85286" x="2487613" y="5240338"/>
          <p14:tracePt t="85302" x="2487613" y="5221288"/>
          <p14:tracePt t="85319" x="2478088" y="5211763"/>
          <p14:tracePt t="85336" x="2468563" y="5202238"/>
          <p14:tracePt t="85340" x="2468563" y="5192713"/>
          <p14:tracePt t="85365" x="2468563" y="5183188"/>
          <p14:tracePt t="85386" x="2468563" y="5173663"/>
          <p14:tracePt t="85402" x="2468563" y="5164138"/>
          <p14:tracePt t="85576" x="2468563" y="5173663"/>
          <p14:tracePt t="85587" x="2478088" y="5183188"/>
          <p14:tracePt t="85614" x="2487613" y="5183188"/>
          <p14:tracePt t="85635" x="2506663" y="5202238"/>
          <p14:tracePt t="85653" x="2516188" y="5202238"/>
          <p14:tracePt t="85671" x="2525713" y="5221288"/>
          <p14:tracePt t="85686" x="2535238" y="5221288"/>
          <p14:tracePt t="85702" x="2544763" y="5240338"/>
          <p14:tracePt t="85720" x="2554288" y="5249863"/>
          <p14:tracePt t="85736" x="2573338" y="5259388"/>
          <p14:tracePt t="85754" x="2582863" y="5268913"/>
          <p14:tracePt t="85768" x="2592388" y="5278438"/>
          <p14:tracePt t="85772" x="2600325" y="5278438"/>
          <p14:tracePt t="85788" x="2619375" y="5278438"/>
          <p14:tracePt t="85804" x="2638425" y="5287963"/>
          <p14:tracePt t="85818" x="2647950" y="5297488"/>
          <p14:tracePt t="85837" x="2667000" y="5307013"/>
          <p14:tracePt t="85838" x="2676525" y="5307013"/>
          <p14:tracePt t="85853" x="2695575" y="5307013"/>
          <p14:tracePt t="85869" x="2733675" y="5326063"/>
          <p14:tracePt t="85886" x="2790825" y="5335588"/>
          <p14:tracePt t="85889" x="2809875" y="5335588"/>
          <p14:tracePt t="85896" x="2836863" y="5335588"/>
          <p14:tracePt t="85902" x="2855913" y="5345113"/>
          <p14:tracePt t="85918" x="2903538" y="5354638"/>
          <p14:tracePt t="85935" x="2941638" y="5372100"/>
          <p14:tracePt t="85953" x="2979738" y="5381625"/>
          <p14:tracePt t="85969" x="3008313" y="5400675"/>
          <p14:tracePt t="85985" x="3054350" y="5400675"/>
          <p14:tracePt t="85985" x="3063875" y="5400675"/>
          <p14:tracePt t="86002" x="3101975" y="5410200"/>
          <p14:tracePt t="86024" x="3159125" y="5410200"/>
          <p14:tracePt t="86035" x="3197225" y="5419725"/>
          <p14:tracePt t="86052" x="3225800" y="5429250"/>
          <p14:tracePt t="86069" x="3273425" y="5438775"/>
          <p14:tracePt t="86071" x="3281363" y="5438775"/>
          <p14:tracePt t="86085" x="3309938" y="5448300"/>
          <p14:tracePt t="86086" x="3319463" y="5448300"/>
          <p14:tracePt t="86102" x="3357563" y="5448300"/>
          <p14:tracePt t="86119" x="3395663" y="5457825"/>
          <p14:tracePt t="86120" x="3414713" y="5467350"/>
          <p14:tracePt t="86135" x="3481388" y="5486400"/>
          <p14:tracePt t="86152" x="3536950" y="5524500"/>
          <p14:tracePt t="86169" x="3594100" y="5553075"/>
          <p14:tracePt t="86171" x="3613150" y="5581650"/>
          <p14:tracePt t="86186" x="3679825" y="5627688"/>
          <p14:tracePt t="86204" x="3725863" y="5675313"/>
          <p14:tracePt t="86219" x="3735388" y="5675313"/>
          <p14:tracePt t="86237" x="3735388" y="5684838"/>
          <p14:tracePt t="86268" x="3744913" y="5694363"/>
          <p14:tracePt t="86285" x="3754438" y="5694363"/>
          <p14:tracePt t="86319" x="3763963" y="5703888"/>
          <p14:tracePt t="86369" x="3773488" y="5703888"/>
          <p14:tracePt t="86385" x="3783013" y="5713413"/>
          <p14:tracePt t="86402" x="3783013" y="5732463"/>
          <p14:tracePt t="86419" x="3792538" y="5741988"/>
          <p14:tracePt t="86437" x="3830638" y="5789613"/>
          <p14:tracePt t="86452" x="3859213" y="5835650"/>
          <p14:tracePt t="86458" x="3868738" y="5854700"/>
          <p14:tracePt t="86469" x="3916363" y="5911850"/>
          <p14:tracePt t="86485" x="3952875" y="5969000"/>
          <p14:tracePt t="86502" x="3990975" y="6035675"/>
          <p14:tracePt t="86518" x="4029075" y="6072188"/>
          <p14:tracePt t="86519" x="4048125" y="6100763"/>
          <p14:tracePt t="86536" x="4086225" y="6157913"/>
          <p14:tracePt t="86538" x="4095750" y="6167438"/>
          <p14:tracePt t="86556" x="4105275" y="6186488"/>
          <p14:tracePt t="86569" x="4114800" y="6186488"/>
          <p14:tracePt t="86587" x="4124325" y="6186488"/>
          <p14:tracePt t="87559" x="4114800" y="6176963"/>
          <p14:tracePt t="87563" x="4114800" y="6167438"/>
          <p14:tracePt t="87570" x="4105275" y="6157913"/>
          <p14:tracePt t="87585" x="4057650" y="6110288"/>
          <p14:tracePt t="87603" x="4010025" y="6035675"/>
          <p14:tracePt t="87619" x="3962400" y="5959475"/>
          <p14:tracePt t="87637" x="3897313" y="5845175"/>
          <p14:tracePt t="87653" x="3859213" y="5770563"/>
          <p14:tracePt t="87670" x="3821113" y="5675313"/>
          <p14:tracePt t="87686" x="3802063" y="5627688"/>
          <p14:tracePt t="87702" x="3792538" y="5581650"/>
          <p14:tracePt t="87719" x="3763963" y="5514975"/>
          <p14:tracePt t="87735" x="3754438" y="5467350"/>
          <p14:tracePt t="87769" x="3708400" y="5400675"/>
          <p14:tracePt t="87785" x="3689350" y="5372100"/>
          <p14:tracePt t="87802" x="3679825" y="5354638"/>
          <p14:tracePt t="87819" x="3660775" y="5354638"/>
          <p14:tracePt t="87835" x="3660775" y="5345113"/>
          <p14:tracePt t="87854" x="3651250" y="5335588"/>
          <p14:tracePt t="87870" x="3641725" y="5335588"/>
          <p14:tracePt t="87885" x="3641725" y="5326063"/>
          <p14:tracePt t="87902" x="3632200" y="5316538"/>
          <p14:tracePt t="87919" x="3622675" y="5316538"/>
          <p14:tracePt t="87936" x="3622675" y="5307013"/>
          <p14:tracePt t="87952" x="3603625" y="5297488"/>
          <p14:tracePt t="87986" x="3584575" y="5297488"/>
          <p14:tracePt t="88019" x="3556000" y="5297488"/>
          <p14:tracePt t="88035" x="3527425" y="5297488"/>
          <p14:tracePt t="88052" x="3517900" y="5297488"/>
          <p14:tracePt t="88053" x="3508375" y="5297488"/>
          <p14:tracePt t="88069" x="3490913" y="5297488"/>
          <p14:tracePt t="88085" x="3471863" y="5297488"/>
          <p14:tracePt t="88106" x="3443288" y="5297488"/>
          <p14:tracePt t="88135" x="3424238" y="5297488"/>
          <p14:tracePt t="88153" x="3405188" y="5297488"/>
          <p14:tracePt t="88169" x="3376613" y="5297488"/>
          <p14:tracePt t="88186" x="3367088" y="5297488"/>
          <p14:tracePt t="88203" x="3357563" y="5307013"/>
          <p14:tracePt t="88218" x="3338513" y="5307013"/>
          <p14:tracePt t="88221" x="3338513" y="5316538"/>
          <p14:tracePt t="88252" x="3328988" y="5326063"/>
          <p14:tracePt t="88269" x="3319463" y="5326063"/>
          <p14:tracePt t="88285" x="3319463" y="5335588"/>
          <p14:tracePt t="88306" x="3319463" y="5345113"/>
          <p14:tracePt t="88318" x="3328988" y="5345113"/>
          <p14:tracePt t="88336" x="3367088" y="5372100"/>
          <p14:tracePt t="88355" x="3405188" y="5381625"/>
          <p14:tracePt t="88368" x="3462338" y="5381625"/>
          <p14:tracePt t="88386" x="3508375" y="5381625"/>
          <p14:tracePt t="88402" x="3546475" y="5372100"/>
          <p14:tracePt t="88420" x="3575050" y="5354638"/>
          <p14:tracePt t="88422" x="3584575" y="5345113"/>
          <p14:tracePt t="88438" x="3613150" y="5316538"/>
          <p14:tracePt t="88452" x="3622675" y="5297488"/>
          <p14:tracePt t="88469" x="3632200" y="5287963"/>
          <p14:tracePt t="88486" x="3632200" y="5278438"/>
          <p14:tracePt t="88505" x="3641725" y="5268913"/>
          <p14:tracePt t="88519" x="3651250" y="5259388"/>
          <p14:tracePt t="88538" x="3651250" y="5240338"/>
          <p14:tracePt t="88552" x="3660775" y="5230813"/>
          <p14:tracePt t="88568" x="3670300" y="5211763"/>
          <p14:tracePt t="88602" x="3679825" y="5192713"/>
          <p14:tracePt t="88619" x="3679825" y="5183188"/>
          <p14:tracePt t="88620" x="3679825" y="5173663"/>
          <p14:tracePt t="88655" x="3679825" y="5164138"/>
          <p14:tracePt t="88669" x="3679825" y="5154613"/>
          <p14:tracePt t="88703" x="3679825" y="5145088"/>
          <p14:tracePt t="88719" x="3660775" y="5127625"/>
          <p14:tracePt t="88753" x="3613150" y="5099050"/>
          <p14:tracePt t="88769" x="3603625" y="5099050"/>
          <p14:tracePt t="88785" x="3584575" y="5089525"/>
          <p14:tracePt t="88820" x="3565525" y="5089525"/>
          <p14:tracePt t="88835" x="3546475" y="5089525"/>
          <p14:tracePt t="88855" x="3536950" y="5089525"/>
          <p14:tracePt t="88869" x="3517900" y="5089525"/>
          <p14:tracePt t="88886" x="3508375" y="5089525"/>
          <p14:tracePt t="88904" x="3498850" y="5089525"/>
          <p14:tracePt t="88919" x="3481388" y="5099050"/>
          <p14:tracePt t="88935" x="3462338" y="5108575"/>
          <p14:tracePt t="88952" x="3452813" y="5108575"/>
          <p14:tracePt t="88968" x="3433763" y="5127625"/>
          <p14:tracePt t="88969" x="3424238" y="5127625"/>
          <p14:tracePt t="88985" x="3414713" y="5137150"/>
          <p14:tracePt t="89002" x="3405188" y="5145088"/>
          <p14:tracePt t="89018" x="3395663" y="5154613"/>
          <p14:tracePt t="89036" x="3376613" y="5164138"/>
          <p14:tracePt t="89037" x="3376613" y="5173663"/>
          <p14:tracePt t="89052" x="3367088" y="5192713"/>
          <p14:tracePt t="89068" x="3348038" y="5202238"/>
          <p14:tracePt t="89086" x="3348038" y="5221288"/>
          <p14:tracePt t="89102" x="3338513" y="5240338"/>
          <p14:tracePt t="89118" x="3328988" y="5249863"/>
          <p14:tracePt t="89135" x="3328988" y="5259388"/>
          <p14:tracePt t="89153" x="3328988" y="5268913"/>
          <p14:tracePt t="89169" x="3328988" y="5278438"/>
          <p14:tracePt t="89186" x="3328988" y="5287963"/>
          <p14:tracePt t="89219" x="3328988" y="5307013"/>
          <p14:tracePt t="89235" x="3338513" y="5316538"/>
          <p14:tracePt t="89252" x="3367088" y="5345113"/>
          <p14:tracePt t="89271" x="3414713" y="5372100"/>
          <p14:tracePt t="89286" x="3443288" y="5391150"/>
          <p14:tracePt t="89301" x="3508375" y="5400675"/>
          <p14:tracePt t="89319" x="3565525" y="5400675"/>
          <p14:tracePt t="89335" x="3622675" y="5400675"/>
          <p14:tracePt t="89336" x="3641725" y="5391150"/>
          <p14:tracePt t="89352" x="3689350" y="5381625"/>
          <p14:tracePt t="89369" x="3717925" y="5372100"/>
          <p14:tracePt t="89370" x="3725863" y="5364163"/>
          <p14:tracePt t="89385" x="3744913" y="5354638"/>
          <p14:tracePt t="89404" x="3773488" y="5335588"/>
          <p14:tracePt t="89418" x="3773488" y="5326063"/>
          <p14:tracePt t="89436" x="3783013" y="5316538"/>
          <p14:tracePt t="89439" x="3783013" y="5307013"/>
          <p14:tracePt t="89454" x="3792538" y="5307013"/>
          <p14:tracePt t="89468" x="3792538" y="5287963"/>
          <p14:tracePt t="89487" x="3802063" y="5278438"/>
          <p14:tracePt t="89505" x="3811588" y="5268913"/>
          <p14:tracePt t="89507" x="3811588" y="5259388"/>
          <p14:tracePt t="89521" x="3811588" y="5249863"/>
          <p14:tracePt t="89556" x="3811588" y="5240338"/>
          <p14:tracePt t="89570" x="3811588" y="5230813"/>
          <p14:tracePt t="89585" x="3811588" y="5221288"/>
          <p14:tracePt t="89602" x="3773488" y="5164138"/>
          <p14:tracePt t="89619" x="3725863" y="5118100"/>
          <p14:tracePt t="89635" x="3708400" y="5099050"/>
          <p14:tracePt t="89636" x="3689350" y="5080000"/>
          <p14:tracePt t="89653" x="3670300" y="5080000"/>
          <p14:tracePt t="89668" x="3660775" y="5070475"/>
          <p14:tracePt t="89686" x="3641725" y="5060950"/>
          <p14:tracePt t="89702" x="3613150" y="5060950"/>
          <p14:tracePt t="89719" x="3565525" y="5080000"/>
          <p14:tracePt t="89736" x="3546475" y="5089525"/>
          <p14:tracePt t="89768" x="3508375" y="5108575"/>
          <p14:tracePt t="89785" x="3490913" y="5118100"/>
          <p14:tracePt t="89802" x="3490913" y="5127625"/>
          <p14:tracePt t="89819" x="3452813" y="5164138"/>
          <p14:tracePt t="89837" x="3424238" y="5202238"/>
          <p14:tracePt t="89852" x="3405188" y="5230813"/>
          <p14:tracePt t="89868" x="3376613" y="5259388"/>
          <p14:tracePt t="89871" x="3367088" y="5287963"/>
          <p14:tracePt t="89885" x="3357563" y="5316538"/>
          <p14:tracePt t="89902" x="3338513" y="5391150"/>
          <p14:tracePt t="89918" x="3338513" y="5534025"/>
          <p14:tracePt t="89936" x="3348038" y="5608638"/>
          <p14:tracePt t="89938" x="3357563" y="5646738"/>
          <p14:tracePt t="89952" x="3367088" y="5703888"/>
          <p14:tracePt t="89968" x="3386138" y="5732463"/>
          <p14:tracePt t="89985" x="3414713" y="5761038"/>
          <p14:tracePt t="89986" x="3414713" y="5770563"/>
          <p14:tracePt t="90002" x="3443288" y="5780088"/>
          <p14:tracePt t="90018" x="3490913" y="5789613"/>
          <p14:tracePt t="90036" x="3527425" y="5789613"/>
          <p14:tracePt t="90038" x="3546475" y="5789613"/>
          <p14:tracePt t="90052" x="3575050" y="5780088"/>
          <p14:tracePt t="90068" x="3651250" y="5761038"/>
          <p14:tracePt t="90085" x="3717925" y="5722938"/>
          <p14:tracePt t="90102" x="3754438" y="5703888"/>
          <p14:tracePt t="90120" x="3792538" y="5665788"/>
          <p14:tracePt t="90135" x="3802063" y="5646738"/>
          <p14:tracePt t="90154" x="3811588" y="5646738"/>
          <p14:tracePt t="90155" x="3811588" y="5637213"/>
          <p14:tracePt t="90169" x="3821113" y="5618163"/>
          <p14:tracePt t="90187" x="3840163" y="5608638"/>
          <p14:tracePt t="90218" x="3859213" y="5581650"/>
          <p14:tracePt t="90235" x="3868738" y="5581650"/>
          <p14:tracePt t="90236" x="3878263" y="5572125"/>
          <p14:tracePt t="90252" x="3878263" y="5562600"/>
          <p14:tracePt t="90271" x="3887788" y="5562600"/>
          <p14:tracePt t="90285" x="3887788" y="5553075"/>
          <p14:tracePt t="90302" x="3897313" y="5543550"/>
          <p14:tracePt t="90320" x="3906838" y="5543550"/>
          <p14:tracePt t="90335" x="3916363" y="5534025"/>
          <p14:tracePt t="90352" x="3916363" y="5524500"/>
          <p14:tracePt t="90385" x="3916363" y="5514975"/>
          <p14:tracePt t="90403" x="3916363" y="5505450"/>
          <p14:tracePt t="90452" x="3916363" y="5486400"/>
          <p14:tracePt t="90469" x="3916363" y="5457825"/>
          <p14:tracePt t="90469" x="3916363" y="5429250"/>
          <p14:tracePt t="90486" x="3887788" y="5372100"/>
          <p14:tracePt t="90502" x="3859213" y="5335588"/>
          <p14:tracePt t="90502" x="3849688" y="5307013"/>
          <p14:tracePt t="90519" x="3830638" y="5287963"/>
          <p14:tracePt t="90535" x="3811588" y="5259388"/>
          <p14:tracePt t="90553" x="3773488" y="5211763"/>
          <p14:tracePt t="90569" x="3735388" y="5202238"/>
          <p14:tracePt t="90586" x="3679825" y="5173663"/>
          <p14:tracePt t="90602" x="3651250" y="5164138"/>
          <p14:tracePt t="90619" x="3641725" y="5164138"/>
          <p14:tracePt t="90620" x="3632200" y="5164138"/>
          <p14:tracePt t="90636" x="3622675" y="5164138"/>
          <p14:tracePt t="90668" x="3527425" y="5183188"/>
          <p14:tracePt t="90685" x="3481388" y="5202238"/>
          <p14:tracePt t="90719" x="3414713" y="5249863"/>
          <p14:tracePt t="90737" x="3386138" y="5259388"/>
          <p14:tracePt t="90752" x="3376613" y="5278438"/>
          <p14:tracePt t="90769" x="3357563" y="5316538"/>
          <p14:tracePt t="90771" x="3348038" y="5345113"/>
          <p14:tracePt t="90786" x="3348038" y="5400675"/>
          <p14:tracePt t="90802" x="3338513" y="5457825"/>
          <p14:tracePt t="90818" x="3338513" y="5514975"/>
          <p14:tracePt t="90838" x="3386138" y="5581650"/>
          <p14:tracePt t="90852" x="3414713" y="5618163"/>
          <p14:tracePt t="90869" x="3481388" y="5646738"/>
          <p14:tracePt t="90870" x="3498850" y="5656263"/>
          <p14:tracePt t="90885" x="3565525" y="5656263"/>
          <p14:tracePt t="90904" x="3641725" y="5656263"/>
          <p14:tracePt t="90920" x="3725863" y="5618163"/>
          <p14:tracePt t="90937" x="3773488" y="5591175"/>
          <p14:tracePt t="90968" x="3849688" y="5534025"/>
          <p14:tracePt t="90986" x="3887788" y="5514975"/>
          <p14:tracePt t="91003" x="3916363" y="5505450"/>
          <p14:tracePt t="91018" x="3962400" y="5505450"/>
          <p14:tracePt t="91036" x="4038600" y="5505450"/>
          <p14:tracePt t="91052" x="4114800" y="5505450"/>
          <p14:tracePt t="91070" x="4227513" y="5524500"/>
          <p14:tracePt t="91087" x="4284663" y="5562600"/>
          <p14:tracePt t="91102" x="4313238" y="5572125"/>
          <p14:tracePt t="91445" x="4445000" y="5524500"/>
          <p14:tracePt t="91452" x="4643438" y="5448300"/>
          <p14:tracePt t="91458" x="4814888" y="5372100"/>
          <p14:tracePt t="91468" x="4975225" y="5326063"/>
          <p14:tracePt t="91485" x="5381625" y="5183188"/>
          <p14:tracePt t="91503" x="5589588" y="5099050"/>
          <p14:tracePt t="91518" x="5778500" y="5003800"/>
          <p14:tracePt t="91520" x="5864225" y="4965700"/>
          <p14:tracePt t="91535" x="6005513" y="4900613"/>
          <p14:tracePt t="91555" x="6186488" y="4843463"/>
          <p14:tracePt t="91568" x="6318250" y="4824413"/>
          <p14:tracePt t="91585" x="6440488" y="4824413"/>
          <p14:tracePt t="91604" x="6535738" y="4843463"/>
          <p14:tracePt t="91618" x="6554788" y="4843463"/>
          <p14:tracePt t="91636" x="6564313" y="4843463"/>
          <p14:tracePt t="91637" x="6573838" y="4843463"/>
          <p14:tracePt t="91672" x="6583363" y="4833938"/>
          <p14:tracePt t="91701" x="6592888" y="4814888"/>
          <p14:tracePt t="91719" x="6592888" y="4786313"/>
          <p14:tracePt t="91735" x="6602413" y="4673600"/>
          <p14:tracePt t="91752" x="6535738" y="4133850"/>
          <p14:tracePt t="91753" x="6450013" y="3651250"/>
          <p14:tracePt t="91768" x="6394450" y="2894013"/>
          <p14:tracePt t="91789" x="6450013" y="2090738"/>
          <p14:tracePt t="91803" x="6583363" y="1598613"/>
          <p14:tracePt t="91818" x="6686550" y="1276350"/>
          <p14:tracePt t="91835" x="6791325" y="1058863"/>
          <p14:tracePt t="91856" x="6913563" y="841375"/>
          <p14:tracePt t="91868" x="7027863" y="642938"/>
          <p14:tracePt t="91885" x="7159625" y="444500"/>
          <p14:tracePt t="91903" x="7321550" y="265113"/>
          <p14:tracePt t="91904" x="7424738" y="13176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9DF6731-E53E-E7DB-21FC-6113FA2918B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FE2C386-18C9-FD90-FD8B-9E7CAA9675A6}"/>
              </a:ext>
            </a:extLst>
          </p:cNvPr>
          <p:cNvSpPr>
            <a:spLocks noGrp="1"/>
          </p:cNvSpPr>
          <p:nvPr>
            <p:ph type="title"/>
          </p:nvPr>
        </p:nvSpPr>
        <p:spPr>
          <a:xfrm>
            <a:off x="525717" y="455515"/>
            <a:ext cx="4663649" cy="1455091"/>
          </a:xfrm>
        </p:spPr>
        <p:txBody>
          <a:bodyPr>
            <a:normAutofit/>
          </a:bodyPr>
          <a:lstStyle/>
          <a:p>
            <a:r>
              <a:rPr lang="en-US" dirty="0"/>
              <a:t>Balancing the Dataset</a:t>
            </a:r>
          </a:p>
        </p:txBody>
      </p:sp>
      <p:sp>
        <p:nvSpPr>
          <p:cNvPr id="15" name="Freeform: Shape 1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F157B3C1-73B4-7487-214B-69C7EC023A29}"/>
              </a:ext>
            </a:extLst>
          </p:cNvPr>
          <p:cNvSpPr>
            <a:spLocks noGrp="1"/>
          </p:cNvSpPr>
          <p:nvPr>
            <p:ph idx="1"/>
          </p:nvPr>
        </p:nvSpPr>
        <p:spPr>
          <a:xfrm>
            <a:off x="525717" y="2334405"/>
            <a:ext cx="5371216" cy="4068080"/>
          </a:xfrm>
        </p:spPr>
        <p:txBody>
          <a:bodyPr>
            <a:normAutofit fontScale="25000" lnSpcReduction="20000"/>
          </a:bodyPr>
          <a:lstStyle/>
          <a:p>
            <a:pPr>
              <a:lnSpc>
                <a:spcPct val="100000"/>
              </a:lnSpc>
            </a:pPr>
            <a:r>
              <a:rPr lang="en-US" sz="8000" dirty="0"/>
              <a:t>Objective: Credit card fraud cases are much fewer than non-fraud cases, causing model bias. To ensure fair predictions, we balance data from the two classes.</a:t>
            </a:r>
          </a:p>
          <a:p>
            <a:pPr>
              <a:lnSpc>
                <a:spcPct val="100000"/>
              </a:lnSpc>
            </a:pPr>
            <a:r>
              <a:rPr lang="en-US" sz="8000" dirty="0"/>
              <a:t>Shuffle data and randomly sample non-fraud transactions to match the number of fraud cases.</a:t>
            </a:r>
          </a:p>
          <a:p>
            <a:pPr>
              <a:lnSpc>
                <a:spcPct val="100000"/>
              </a:lnSpc>
            </a:pPr>
            <a:r>
              <a:rPr lang="en-US" sz="8000" dirty="0"/>
              <a:t>After balancing, both fraud and non-fraud cases should have an equal number of samples, ensuring a fairer training process.</a:t>
            </a:r>
          </a:p>
          <a:p>
            <a:pPr>
              <a:lnSpc>
                <a:spcPct val="100000"/>
              </a:lnSpc>
            </a:pPr>
            <a:r>
              <a:rPr lang="en-US" sz="8000" dirty="0"/>
              <a:t>The new balanced dataset then divided into </a:t>
            </a:r>
            <a:r>
              <a:rPr lang="en-US" sz="8000" b="1" dirty="0"/>
              <a:t>train</a:t>
            </a:r>
            <a:r>
              <a:rPr lang="en-US" sz="8000" dirty="0"/>
              <a:t>, </a:t>
            </a:r>
            <a:r>
              <a:rPr lang="en-US" sz="8000" b="1" dirty="0"/>
              <a:t>validation</a:t>
            </a:r>
            <a:r>
              <a:rPr lang="en-US" sz="8000" dirty="0"/>
              <a:t>, and </a:t>
            </a:r>
            <a:r>
              <a:rPr lang="en-US" sz="8000" b="1" dirty="0"/>
              <a:t>test</a:t>
            </a:r>
            <a:r>
              <a:rPr lang="en-US" sz="8000" dirty="0"/>
              <a:t> sets to retrain the model</a:t>
            </a:r>
          </a:p>
          <a:p>
            <a:pPr>
              <a:lnSpc>
                <a:spcPct val="100000"/>
              </a:lnSpc>
            </a:pPr>
            <a:endParaRPr lang="en-US" sz="1700" dirty="0"/>
          </a:p>
        </p:txBody>
      </p:sp>
      <p:pic>
        <p:nvPicPr>
          <p:cNvPr id="6" name="Picture 5" descr="A computer screen shot of a computer code&#10;&#10;Description automatically generated">
            <a:extLst>
              <a:ext uri="{FF2B5EF4-FFF2-40B4-BE49-F238E27FC236}">
                <a16:creationId xmlns:a16="http://schemas.microsoft.com/office/drawing/2014/main" id="{65F3E0DA-4FD6-EFFB-B244-B5DF81860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516" y="1847426"/>
            <a:ext cx="5660211" cy="1669763"/>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A182D956-0AFE-F244-2644-DED947D05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780" y="3852731"/>
            <a:ext cx="5660211" cy="1692666"/>
          </a:xfrm>
          <a:prstGeom prst="rect">
            <a:avLst/>
          </a:prstGeom>
        </p:spPr>
      </p:pic>
      <p:sp>
        <p:nvSpPr>
          <p:cNvPr id="25" name="Freeform: Shape 2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8" name="Freeform: Shape 2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66100031"/>
      </p:ext>
    </p:extLst>
  </p:cSld>
  <p:clrMapOvr>
    <a:masterClrMapping/>
  </p:clrMapOvr>
  <mc:AlternateContent xmlns:mc="http://schemas.openxmlformats.org/markup-compatibility/2006">
    <mc:Choice xmlns:p14="http://schemas.microsoft.com/office/powerpoint/2010/main" Requires="p14">
      <p:transition spd="slow" p14:dur="2000" advTm="123479"/>
    </mc:Choice>
    <mc:Fallback>
      <p:transition spd="slow" advTm="123479"/>
    </mc:Fallback>
  </mc:AlternateContent>
  <p:extLst>
    <p:ext uri="{3A86A75C-4F4B-4683-9AE1-C65F6400EC91}">
      <p14:laserTraceLst xmlns:p14="http://schemas.microsoft.com/office/powerpoint/2010/main">
        <p14:tracePtLst>
          <p14:tracePt t="47098" x="4502150" y="434975"/>
          <p14:tracePt t="47104" x="4540250" y="1003300"/>
          <p14:tracePt t="47126" x="4625975" y="1976438"/>
          <p14:tracePt t="47143" x="4879975" y="3187700"/>
          <p14:tracePt t="47159" x="5145088" y="3717925"/>
          <p14:tracePt t="47176" x="5362575" y="3935413"/>
          <p14:tracePt t="47193" x="5561013" y="4010025"/>
          <p14:tracePt t="47210" x="5759450" y="3973513"/>
          <p14:tracePt t="47226" x="5949950" y="3887788"/>
          <p14:tracePt t="47244" x="6205538" y="3727450"/>
          <p14:tracePt t="47259" x="6289675" y="3660775"/>
          <p14:tracePt t="47277" x="6356350" y="3632200"/>
          <p14:tracePt t="47295" x="6394450" y="3632200"/>
          <p14:tracePt t="47309" x="6394450" y="3622675"/>
          <p14:tracePt t="47326" x="6413500" y="3603625"/>
          <p14:tracePt t="47343" x="6440488" y="3575050"/>
          <p14:tracePt t="47344" x="6469063" y="3546475"/>
          <p14:tracePt t="47360" x="6526213" y="3481388"/>
          <p14:tracePt t="47378" x="6564313" y="3433763"/>
          <p14:tracePt t="47393" x="6611938" y="3395663"/>
          <p14:tracePt t="47409" x="6621463" y="3386138"/>
          <p14:tracePt t="47426" x="6640513" y="3367088"/>
          <p14:tracePt t="47443" x="6677025" y="3357563"/>
          <p14:tracePt t="47446" x="6696075" y="3338513"/>
          <p14:tracePt t="47460" x="6743700" y="3311525"/>
          <p14:tracePt t="47476" x="6762750" y="3292475"/>
          <p14:tracePt t="47493" x="6772275" y="3282950"/>
          <p14:tracePt t="47495" x="6772275" y="3273425"/>
          <p14:tracePt t="47511" x="6791325" y="3235325"/>
          <p14:tracePt t="47526" x="6800850" y="3159125"/>
          <p14:tracePt t="47543" x="6800850" y="3065463"/>
          <p14:tracePt t="47559" x="6800850" y="2989263"/>
          <p14:tracePt t="47560" x="6800850" y="2970213"/>
          <p14:tracePt t="47576" x="6800850" y="2960688"/>
          <p14:tracePt t="47593" x="6800850" y="2951163"/>
          <p14:tracePt t="47643" x="6781800" y="2951163"/>
          <p14:tracePt t="47660" x="6762750" y="2932113"/>
          <p14:tracePt t="47678" x="6753225" y="2932113"/>
          <p14:tracePt t="47693" x="6734175" y="2922588"/>
          <p14:tracePt t="47713" x="6734175" y="2913063"/>
          <p14:tracePt t="47716" x="6724650" y="2913063"/>
          <p14:tracePt t="47726" x="6715125" y="2913063"/>
          <p14:tracePt t="47743" x="6705600" y="2903538"/>
          <p14:tracePt t="47760" x="6696075" y="2903538"/>
          <p14:tracePt t="47778" x="6686550" y="2903538"/>
          <p14:tracePt t="47787" x="6667500" y="2903538"/>
          <p14:tracePt t="47793" x="6650038" y="2922588"/>
          <p14:tracePt t="47810" x="6621463" y="2932113"/>
          <p14:tracePt t="47826" x="6611938" y="2941638"/>
          <p14:tracePt t="47843" x="6602413" y="2941638"/>
          <p14:tracePt t="47860" x="6583363" y="2941638"/>
          <p14:tracePt t="47877" x="6573838" y="2941638"/>
          <p14:tracePt t="47893" x="6554788" y="2941638"/>
          <p14:tracePt t="47909" x="6545263" y="2932113"/>
          <p14:tracePt t="47928" x="6526213" y="2922588"/>
          <p14:tracePt t="47942" x="6516688" y="2922588"/>
          <p14:tracePt t="47960" x="6497638" y="2913063"/>
          <p14:tracePt t="47977" x="6497638" y="2903538"/>
          <p14:tracePt t="47978" x="6488113" y="2903538"/>
          <p14:tracePt t="47993" x="6459538" y="2894013"/>
          <p14:tracePt t="48009" x="6432550" y="2874963"/>
          <p14:tracePt t="48026" x="6394450" y="2865438"/>
          <p14:tracePt t="48043" x="6365875" y="2857500"/>
          <p14:tracePt t="48060" x="6337300" y="2838450"/>
          <p14:tracePt t="48078" x="6308725" y="2828925"/>
          <p14:tracePt t="48079" x="6299200" y="2819400"/>
          <p14:tracePt t="48092" x="6280150" y="2809875"/>
          <p14:tracePt t="48093" x="6280150" y="2800350"/>
          <p14:tracePt t="48110" x="6261100" y="2781300"/>
          <p14:tracePt t="48126" x="6251575" y="2771775"/>
          <p14:tracePt t="48143" x="6242050" y="2762250"/>
          <p14:tracePt t="48159" x="6232525" y="2752725"/>
          <p14:tracePt t="48193" x="6223000" y="2743200"/>
          <p14:tracePt t="48211" x="6213475" y="2743200"/>
          <p14:tracePt t="48251" x="6213475" y="2733675"/>
          <p14:tracePt t="48351" x="6213475" y="2724150"/>
          <p14:tracePt t="48366" x="6232525" y="2724150"/>
          <p14:tracePt t="48374" x="6261100" y="2724150"/>
          <p14:tracePt t="48381" x="6289675" y="2724150"/>
          <p14:tracePt t="48393" x="6308725" y="2724150"/>
          <p14:tracePt t="48394" x="6327775" y="2724150"/>
          <p14:tracePt t="48409" x="6346825" y="2724150"/>
          <p14:tracePt t="48426" x="6356350" y="2724150"/>
          <p14:tracePt t="48444" x="6375400" y="2724150"/>
          <p14:tracePt t="48478" x="6384925" y="2724150"/>
          <p14:tracePt t="48494" x="6394450" y="2724150"/>
          <p14:tracePt t="48526" x="6403975" y="2724150"/>
          <p14:tracePt t="48560" x="6413500" y="2724150"/>
          <p14:tracePt t="48591" x="6423025" y="2724150"/>
          <p14:tracePt t="48609" x="6432550" y="2724150"/>
          <p14:tracePt t="48643" x="6450013" y="2724150"/>
          <p14:tracePt t="48659" x="6459538" y="2724150"/>
          <p14:tracePt t="48678" x="6478588" y="2724150"/>
          <p14:tracePt t="48694" x="6497638" y="2724150"/>
          <p14:tracePt t="48713" x="6507163" y="2724150"/>
          <p14:tracePt t="48726" x="6516688" y="2724150"/>
          <p14:tracePt t="48759" x="6526213" y="2724150"/>
          <p14:tracePt t="48776" x="6535738" y="2724150"/>
          <p14:tracePt t="48809" x="6545263" y="2724150"/>
          <p14:tracePt t="48826" x="6554788" y="2724150"/>
          <p14:tracePt t="48844" x="6564313" y="2724150"/>
          <p14:tracePt t="48878" x="6573838" y="2724150"/>
          <p14:tracePt t="48968" x="6564313" y="2724150"/>
          <p14:tracePt t="48977" x="6545263" y="2724150"/>
          <p14:tracePt t="48993" x="6507163" y="2733675"/>
          <p14:tracePt t="49010" x="6469063" y="2733675"/>
          <p14:tracePt t="49012" x="6440488" y="2743200"/>
          <p14:tracePt t="49027" x="6413500" y="2743200"/>
          <p14:tracePt t="49043" x="6394450" y="2743200"/>
          <p14:tracePt t="49060" x="6384925" y="2743200"/>
          <p14:tracePt t="49076" x="6375400" y="2743200"/>
          <p14:tracePt t="49110" x="6365875" y="2743200"/>
          <p14:tracePt t="49126" x="6356350" y="2743200"/>
          <p14:tracePt t="49290" x="6346825" y="2743200"/>
          <p14:tracePt t="49607" x="6356350" y="2743200"/>
          <p14:tracePt t="49615" x="6384925" y="2743200"/>
          <p14:tracePt t="49627" x="6413500" y="2752725"/>
          <p14:tracePt t="49643" x="6423025" y="2752725"/>
          <p14:tracePt t="49644" x="6432550" y="2752725"/>
          <p14:tracePt t="49660" x="6440488" y="2752725"/>
          <p14:tracePt t="49677" x="6450013" y="2752725"/>
          <p14:tracePt t="49693" x="6459538" y="2752725"/>
          <p14:tracePt t="49710" x="6469063" y="2752725"/>
          <p14:tracePt t="49759" x="6478588" y="2752725"/>
          <p14:tracePt t="49776" x="6497638" y="2752725"/>
          <p14:tracePt t="49882" x="6507163" y="2743200"/>
          <p14:tracePt t="49897" x="6516688" y="2743200"/>
          <p14:tracePt t="49910" x="6516688" y="2733675"/>
          <p14:tracePt t="49943" x="6535738" y="2724150"/>
          <p14:tracePt t="49963" x="6535738" y="2714625"/>
          <p14:tracePt t="49978" x="6545263" y="2705100"/>
          <p14:tracePt t="49993" x="6554788" y="2705100"/>
          <p14:tracePt t="50026" x="6554788" y="2695575"/>
          <p14:tracePt t="50061" x="6554788" y="2686050"/>
          <p14:tracePt t="50088" x="6554788" y="2676525"/>
          <p14:tracePt t="50094" x="6554788" y="2667000"/>
          <p14:tracePt t="50109" x="6507163" y="2657475"/>
          <p14:tracePt t="50126" x="6423025" y="2628900"/>
          <p14:tracePt t="50145" x="6308725" y="2611438"/>
          <p14:tracePt t="50160" x="6280150" y="2611438"/>
          <p14:tracePt t="50160" x="6251575" y="2611438"/>
          <p14:tracePt t="50176" x="6223000" y="2611438"/>
          <p14:tracePt t="50210" x="6205538" y="2611438"/>
          <p14:tracePt t="50244" x="6186488" y="2620963"/>
          <p14:tracePt t="50259" x="6167438" y="2620963"/>
          <p14:tracePt t="50276" x="6138863" y="2638425"/>
          <p14:tracePt t="50297" x="6062663" y="2724150"/>
          <p14:tracePt t="50310" x="6034088" y="2743200"/>
          <p14:tracePt t="50310" x="6005513" y="2762250"/>
          <p14:tracePt t="50326" x="5969000" y="2790825"/>
          <p14:tracePt t="50342" x="5949950" y="2800350"/>
          <p14:tracePt t="50360" x="5940425" y="2800350"/>
          <p14:tracePt t="50379" x="5940425" y="2809875"/>
          <p14:tracePt t="50381" x="5930900" y="2819400"/>
          <p14:tracePt t="50427" x="5959475" y="2828925"/>
          <p14:tracePt t="50442" x="5995988" y="2838450"/>
          <p14:tracePt t="50443" x="6072188" y="2847975"/>
          <p14:tracePt t="50459" x="6289675" y="2847975"/>
          <p14:tracePt t="50476" x="6497638" y="2847975"/>
          <p14:tracePt t="50493" x="6621463" y="2838450"/>
          <p14:tracePt t="50509" x="6667500" y="2838450"/>
          <p14:tracePt t="50529" x="6677025" y="2838450"/>
          <p14:tracePt t="50576" x="6677025" y="2828925"/>
          <p14:tracePt t="50614" x="6677025" y="2819400"/>
          <p14:tracePt t="50627" x="6686550" y="2809875"/>
          <p14:tracePt t="50643" x="6686550" y="2800350"/>
          <p14:tracePt t="50660" x="6696075" y="2781300"/>
          <p14:tracePt t="50676" x="6705600" y="2762250"/>
          <p14:tracePt t="50693" x="6705600" y="2743200"/>
          <p14:tracePt t="50695" x="6705600" y="2733675"/>
          <p14:tracePt t="50709" x="6715125" y="2724150"/>
          <p14:tracePt t="50726" x="6724650" y="2714625"/>
          <p14:tracePt t="50743" x="6724650" y="2695575"/>
          <p14:tracePt t="50759" x="6724650" y="2686050"/>
          <p14:tracePt t="50792" x="6724650" y="2676525"/>
          <p14:tracePt t="50809" x="6677025" y="2657475"/>
          <p14:tracePt t="50826" x="6592888" y="2657475"/>
          <p14:tracePt t="50843" x="6469063" y="2657475"/>
          <p14:tracePt t="50859" x="6403975" y="2657475"/>
          <p14:tracePt t="50876" x="6356350" y="2647950"/>
          <p14:tracePt t="50893" x="6346825" y="2647950"/>
          <p14:tracePt t="50909" x="6337300" y="2647950"/>
          <p14:tracePt t="50945" x="6318250" y="2647950"/>
          <p14:tracePt t="50992" x="6261100" y="2676525"/>
          <p14:tracePt t="51009" x="6186488" y="2705100"/>
          <p14:tracePt t="51026" x="6110288" y="2743200"/>
          <p14:tracePt t="51043" x="6043613" y="2781300"/>
          <p14:tracePt t="51060" x="6034088" y="2781300"/>
          <p14:tracePt t="51076" x="6024563" y="2781300"/>
          <p14:tracePt t="51098" x="6015038" y="2781300"/>
          <p14:tracePt t="51126" x="6005513" y="2781300"/>
          <p14:tracePt t="51259" x="6015038" y="2781300"/>
          <p14:tracePt t="51297" x="6024563" y="2781300"/>
          <p14:tracePt t="51312" x="6034088" y="2781300"/>
          <p14:tracePt t="51326" x="6043613" y="2781300"/>
          <p14:tracePt t="51328" x="6072188" y="2781300"/>
          <p14:tracePt t="51343" x="6100763" y="2781300"/>
          <p14:tracePt t="51344" x="6138863" y="2781300"/>
          <p14:tracePt t="51359" x="6251575" y="2781300"/>
          <p14:tracePt t="51377" x="6440488" y="2781300"/>
          <p14:tracePt t="51392" x="6677025" y="2781300"/>
          <p14:tracePt t="51409" x="6951663" y="2781300"/>
          <p14:tracePt t="51426" x="7046913" y="2781300"/>
          <p14:tracePt t="51444" x="7131050" y="2771775"/>
          <p14:tracePt t="51459" x="7150100" y="2771775"/>
          <p14:tracePt t="51478" x="7159625" y="2771775"/>
          <p14:tracePt t="51630" x="7150100" y="2771775"/>
          <p14:tracePt t="51639" x="7140575" y="2771775"/>
          <p14:tracePt t="51646" x="7131050" y="2771775"/>
          <p14:tracePt t="51660" x="7104063" y="2771775"/>
          <p14:tracePt t="51660" x="7075488" y="2771775"/>
          <p14:tracePt t="51677" x="6980238" y="2771775"/>
          <p14:tracePt t="51692" x="6838950" y="2771775"/>
          <p14:tracePt t="51710" x="6667500" y="2752725"/>
          <p14:tracePt t="51711" x="6592888" y="2733675"/>
          <p14:tracePt t="51728" x="6478588" y="2714625"/>
          <p14:tracePt t="51743" x="6375400" y="2686050"/>
          <p14:tracePt t="51778" x="6213475" y="2657475"/>
          <p14:tracePt t="51792" x="6186488" y="2657475"/>
          <p14:tracePt t="51794" x="6176963" y="2657475"/>
          <p14:tracePt t="51818" x="6167438" y="2657475"/>
          <p14:tracePt t="51842" x="6157913" y="2657475"/>
          <p14:tracePt t="51972" x="6167438" y="2667000"/>
          <p14:tracePt t="51980" x="6186488" y="2667000"/>
          <p14:tracePt t="51994" x="6232525" y="2676525"/>
          <p14:tracePt t="51994" x="6327775" y="2695575"/>
          <p14:tracePt t="52010" x="6583363" y="2714625"/>
          <p14:tracePt t="52026" x="6810375" y="2714625"/>
          <p14:tracePt t="52042" x="6904038" y="2714625"/>
          <p14:tracePt t="52059" x="6932613" y="2724150"/>
          <p14:tracePt t="52076" x="6942138" y="2724150"/>
          <p14:tracePt t="52110" x="6913563" y="2733675"/>
          <p14:tracePt t="52111" x="6886575" y="2752725"/>
          <p14:tracePt t="52128" x="6762750" y="2781300"/>
          <p14:tracePt t="52143" x="6545263" y="2819400"/>
          <p14:tracePt t="52159" x="6289675" y="2828925"/>
          <p14:tracePt t="52176" x="6072188" y="2828925"/>
          <p14:tracePt t="52193" x="5969000" y="2819400"/>
          <p14:tracePt t="52209" x="5902325" y="2819400"/>
          <p14:tracePt t="52226" x="5873750" y="2809875"/>
          <p14:tracePt t="52243" x="5864225" y="2809875"/>
          <p14:tracePt t="52261" x="5854700" y="2809875"/>
          <p14:tracePt t="52554" x="5864225" y="2809875"/>
          <p14:tracePt t="52562" x="5864225" y="2800350"/>
          <p14:tracePt t="52576" x="5911850" y="2790825"/>
          <p14:tracePt t="52592" x="5949950" y="2790825"/>
          <p14:tracePt t="52609" x="5959475" y="2781300"/>
          <p14:tracePt t="52627" x="5969000" y="2781300"/>
          <p14:tracePt t="52659" x="5978525" y="2781300"/>
          <p14:tracePt t="52679" x="5986463" y="2771775"/>
          <p14:tracePt t="52693" x="6005513" y="2771775"/>
          <p14:tracePt t="52710" x="6015038" y="2771775"/>
          <p14:tracePt t="52726" x="6034088" y="2771775"/>
          <p14:tracePt t="52743" x="6043613" y="2771775"/>
          <p14:tracePt t="52759" x="6053138" y="2771775"/>
          <p14:tracePt t="52777" x="6062663" y="2771775"/>
          <p14:tracePt t="52794" x="6072188" y="2762250"/>
          <p14:tracePt t="52809" x="6081713" y="2762250"/>
          <p14:tracePt t="52826" x="6091238" y="2752725"/>
          <p14:tracePt t="52859" x="6129338" y="2743200"/>
          <p14:tracePt t="52876" x="6148388" y="2743200"/>
          <p14:tracePt t="52878" x="6157913" y="2733675"/>
          <p14:tracePt t="52894" x="6176963" y="2733675"/>
          <p14:tracePt t="52910" x="6196013" y="2724150"/>
          <p14:tracePt t="52926" x="6205538" y="2724150"/>
          <p14:tracePt t="52943" x="6223000" y="2714625"/>
          <p14:tracePt t="52961" x="6242050" y="2705100"/>
          <p14:tracePt t="53000" x="6251575" y="2705100"/>
          <p14:tracePt t="53009" x="6251575" y="2695575"/>
          <p14:tracePt t="53026" x="6261100" y="2695575"/>
          <p14:tracePt t="53043" x="6270625" y="2695575"/>
          <p14:tracePt t="53059" x="6280150" y="2676525"/>
          <p14:tracePt t="53077" x="6299200" y="2657475"/>
          <p14:tracePt t="53093" x="6318250" y="2647950"/>
          <p14:tracePt t="53109" x="6318250" y="2628900"/>
          <p14:tracePt t="53126" x="6318250" y="2620963"/>
          <p14:tracePt t="53143" x="6327775" y="2620963"/>
          <p14:tracePt t="53145" x="6337300" y="2611438"/>
          <p14:tracePt t="53176" x="6327775" y="2601913"/>
          <p14:tracePt t="53193" x="6270625" y="2601913"/>
          <p14:tracePt t="53210" x="6129338" y="2601913"/>
          <p14:tracePt t="53226" x="5959475" y="2601913"/>
          <p14:tracePt t="53228" x="5911850" y="2601913"/>
          <p14:tracePt t="53244" x="5873750" y="2601913"/>
          <p14:tracePt t="53259" x="5864225" y="2601913"/>
          <p14:tracePt t="53277" x="5854700" y="2601913"/>
          <p14:tracePt t="53330" x="5873750" y="2601913"/>
          <p14:tracePt t="53342" x="5902325" y="2601913"/>
          <p14:tracePt t="53360" x="6043613" y="2601913"/>
          <p14:tracePt t="53376" x="6242050" y="2601913"/>
          <p14:tracePt t="53395" x="6394450" y="2601913"/>
          <p14:tracePt t="53409" x="6478588" y="2601913"/>
          <p14:tracePt t="53426" x="6516688" y="2611438"/>
          <p14:tracePt t="53446" x="6526213" y="2620963"/>
          <p14:tracePt t="53538" x="6516688" y="2620963"/>
          <p14:tracePt t="53546" x="6497638" y="2620963"/>
          <p14:tracePt t="53559" x="6488113" y="2628900"/>
          <p14:tracePt t="53576" x="6394450" y="2628900"/>
          <p14:tracePt t="53594" x="6308725" y="2628900"/>
          <p14:tracePt t="53609" x="6242050" y="2628900"/>
          <p14:tracePt t="53626" x="6205538" y="2620963"/>
          <p14:tracePt t="53643" x="6176963" y="2620963"/>
          <p14:tracePt t="53659" x="6157913" y="2620963"/>
          <p14:tracePt t="53692" x="6091238" y="2620963"/>
          <p14:tracePt t="53709" x="6034088" y="2620963"/>
          <p14:tracePt t="53727" x="5978525" y="2620963"/>
          <p14:tracePt t="53742" x="5940425" y="2620963"/>
          <p14:tracePt t="53763" x="5911850" y="2620963"/>
          <p14:tracePt t="53778" x="5902325" y="2620963"/>
          <p14:tracePt t="53794" x="5892800" y="2620963"/>
          <p14:tracePt t="53825" x="5883275" y="2620963"/>
          <p14:tracePt t="53918" x="5883275" y="2611438"/>
          <p14:tracePt t="53987" x="5892800" y="2611438"/>
          <p14:tracePt t="54010" x="5902325" y="2611438"/>
          <p14:tracePt t="54042" x="5911850" y="2611438"/>
          <p14:tracePt t="54064" x="5921375" y="2611438"/>
          <p14:tracePt t="54076" x="5940425" y="2611438"/>
          <p14:tracePt t="54092" x="6053138" y="2592388"/>
          <p14:tracePt t="54110" x="6251575" y="2573338"/>
          <p14:tracePt t="54126" x="6497638" y="2535238"/>
          <p14:tracePt t="54127" x="6602413" y="2525713"/>
          <p14:tracePt t="54143" x="6705600" y="2525713"/>
          <p14:tracePt t="54160" x="6772275" y="2525713"/>
          <p14:tracePt t="54176" x="6810375" y="2535238"/>
          <p14:tracePt t="54194" x="6848475" y="2535238"/>
          <p14:tracePt t="54196" x="6858000" y="2535238"/>
          <p14:tracePt t="54209" x="6867525" y="2544763"/>
          <p14:tracePt t="54226" x="6877050" y="2544763"/>
          <p14:tracePt t="54227" x="6886575" y="2544763"/>
          <p14:tracePt t="54276" x="6913563" y="2544763"/>
          <p14:tracePt t="54294" x="6932613" y="2544763"/>
          <p14:tracePt t="54309" x="6951663" y="2544763"/>
          <p14:tracePt t="54325" x="6970713" y="2544763"/>
          <p14:tracePt t="54343" x="6980238" y="2544763"/>
          <p14:tracePt t="54344" x="6989763" y="2544763"/>
          <p14:tracePt t="54359" x="6999288" y="2544763"/>
          <p14:tracePt t="54376" x="7008813" y="2544763"/>
          <p14:tracePt t="54399" x="7018338" y="2544763"/>
          <p14:tracePt t="54426" x="7027863" y="2544763"/>
          <p14:tracePt t="54778" x="6999288" y="2544763"/>
          <p14:tracePt t="54794" x="6867525" y="2516188"/>
          <p14:tracePt t="54810" x="6743700" y="2516188"/>
          <p14:tracePt t="54826" x="6630988" y="2516188"/>
          <p14:tracePt t="54844" x="6535738" y="2525713"/>
          <p14:tracePt t="54859" x="6423025" y="2544763"/>
          <p14:tracePt t="54876" x="6327775" y="2563813"/>
          <p14:tracePt t="54894" x="6196013" y="2573338"/>
          <p14:tracePt t="54910" x="6129338" y="2573338"/>
          <p14:tracePt t="54926" x="6072188" y="2573338"/>
          <p14:tracePt t="54944" x="6024563" y="2573338"/>
          <p14:tracePt t="54959" x="6015038" y="2573338"/>
          <p14:tracePt t="54976" x="6005513" y="2563813"/>
          <p14:tracePt t="54995" x="6005513" y="2554288"/>
          <p14:tracePt t="55009" x="5995988" y="2554288"/>
          <p14:tracePt t="55027" x="5986463" y="2554288"/>
          <p14:tracePt t="55042" x="5978525" y="2554288"/>
          <p14:tracePt t="55059" x="5969000" y="2554288"/>
          <p14:tracePt t="55079" x="5959475" y="2554288"/>
          <p14:tracePt t="55082" x="5949950" y="2554288"/>
          <p14:tracePt t="55096" x="5949950" y="2563813"/>
          <p14:tracePt t="55111" x="5940425" y="2563813"/>
          <p14:tracePt t="55159" x="5959475" y="2563813"/>
          <p14:tracePt t="55176" x="6015038" y="2563813"/>
          <p14:tracePt t="55193" x="6091238" y="2563813"/>
          <p14:tracePt t="55209" x="6232525" y="2544763"/>
          <p14:tracePt t="55227" x="6488113" y="2487613"/>
          <p14:tracePt t="55243" x="6583363" y="2468563"/>
          <p14:tracePt t="55259" x="6621463" y="2459038"/>
          <p14:tracePt t="55279" x="6630988" y="2459038"/>
          <p14:tracePt t="55367" x="6630988" y="2468563"/>
          <p14:tracePt t="55444" x="6630988" y="2478088"/>
          <p14:tracePt t="55507" x="6640513" y="2478088"/>
          <p14:tracePt t="55553" x="6650038" y="2478088"/>
          <p14:tracePt t="55568" x="6659563" y="2478088"/>
          <p14:tracePt t="55576" x="6659563" y="2487613"/>
          <p14:tracePt t="55594" x="6677025" y="2497138"/>
          <p14:tracePt t="55614" x="6686550" y="2497138"/>
          <p14:tracePt t="55626" x="6696075" y="2497138"/>
          <p14:tracePt t="55643" x="6705600" y="2497138"/>
          <p14:tracePt t="55677" x="6715125" y="2497138"/>
          <p14:tracePt t="55692" x="6724650" y="2497138"/>
          <p14:tracePt t="55800" x="6724650" y="2506663"/>
          <p14:tracePt t="55840" x="6724650" y="2516188"/>
          <p14:tracePt t="55855" x="6724650" y="2525713"/>
          <p14:tracePt t="55894" x="6724650" y="2535238"/>
          <p14:tracePt t="55909" x="6724650" y="2544763"/>
          <p14:tracePt t="55941" x="6734175" y="2544763"/>
          <p14:tracePt t="55948" x="6734175" y="2554288"/>
          <p14:tracePt t="55959" x="6734175" y="2563813"/>
          <p14:tracePt t="55995" x="6734175" y="2582863"/>
          <p14:tracePt t="56009" x="6734175" y="2592388"/>
          <p14:tracePt t="56025" x="6734175" y="2601913"/>
          <p14:tracePt t="56042" x="6734175" y="2611438"/>
          <p14:tracePt t="56059" x="6734175" y="2628900"/>
          <p14:tracePt t="56076" x="6743700" y="2705100"/>
          <p14:tracePt t="56092" x="6753225" y="2790825"/>
          <p14:tracePt t="56109" x="6753225" y="2857500"/>
          <p14:tracePt t="56111" x="6753225" y="2884488"/>
          <p14:tracePt t="56126" x="6743700" y="2913063"/>
          <p14:tracePt t="56142" x="6743700" y="2922588"/>
          <p14:tracePt t="56159" x="6743700" y="2932113"/>
          <p14:tracePt t="56176" x="6734175" y="2932113"/>
          <p14:tracePt t="56193" x="6724650" y="2960688"/>
          <p14:tracePt t="56209" x="6705600" y="3027363"/>
          <p14:tracePt t="56210" x="6705600" y="3055938"/>
          <p14:tracePt t="56226" x="6686550" y="3111500"/>
          <p14:tracePt t="56243" x="6677025" y="3149600"/>
          <p14:tracePt t="56259" x="6667500" y="3168650"/>
          <p14:tracePt t="56261" x="6667500" y="3178175"/>
          <p14:tracePt t="56276" x="6667500" y="3216275"/>
          <p14:tracePt t="56296" x="6705600" y="3263900"/>
          <p14:tracePt t="56309" x="6858000" y="3348038"/>
          <p14:tracePt t="56326" x="7169150" y="3405188"/>
          <p14:tracePt t="56342" x="7367588" y="3405188"/>
          <p14:tracePt t="56359" x="7500938" y="3395663"/>
          <p14:tracePt t="56376" x="7539038" y="3395663"/>
          <p14:tracePt t="56392" x="7558088" y="3386138"/>
          <p14:tracePt t="56409" x="7585075" y="3386138"/>
          <p14:tracePt t="56426" x="7604125" y="3376613"/>
          <p14:tracePt t="56442" x="7613650" y="3367088"/>
          <p14:tracePt t="56443" x="7632700" y="3367088"/>
          <p14:tracePt t="56459" x="7651750" y="3348038"/>
          <p14:tracePt t="56476" x="7689850" y="3319463"/>
          <p14:tracePt t="56492" x="7718425" y="3302000"/>
          <p14:tracePt t="56509" x="7737475" y="3282950"/>
          <p14:tracePt t="56510" x="7756525" y="3273425"/>
          <p14:tracePt t="56544" x="7802563" y="3235325"/>
          <p14:tracePt t="56545" x="7802563" y="3225800"/>
          <p14:tracePt t="56559" x="7831138" y="3206750"/>
          <p14:tracePt t="56576" x="7840663" y="3187700"/>
          <p14:tracePt t="56593" x="7859713" y="3168650"/>
          <p14:tracePt t="56609" x="7888288" y="3149600"/>
          <p14:tracePt t="56627" x="7907338" y="3130550"/>
          <p14:tracePt t="56643" x="7907338" y="3111500"/>
          <p14:tracePt t="56659" x="7916863" y="3111500"/>
          <p14:tracePt t="56677" x="7926388" y="3111500"/>
          <p14:tracePt t="56692" x="7926388" y="3101975"/>
          <p14:tracePt t="56709" x="7935913" y="3092450"/>
          <p14:tracePt t="56727" x="7945438" y="3092450"/>
          <p14:tracePt t="56776" x="7945438" y="3084513"/>
          <p14:tracePt t="56795" x="7945438" y="3074988"/>
          <p14:tracePt t="56809" x="7916863" y="3065463"/>
          <p14:tracePt t="56826" x="7651750" y="3036888"/>
          <p14:tracePt t="56843" x="6989763" y="2998788"/>
          <p14:tracePt t="56845" x="6772275" y="2998788"/>
          <p14:tracePt t="56859" x="6602413" y="2998788"/>
          <p14:tracePt t="56876" x="6356350" y="2998788"/>
          <p14:tracePt t="56892" x="6280150" y="2998788"/>
          <p14:tracePt t="56911" x="6242050" y="2998788"/>
          <p14:tracePt t="56927" x="6213475" y="2998788"/>
          <p14:tracePt t="56928" x="6205538" y="2998788"/>
          <p14:tracePt t="56943" x="6196013" y="2998788"/>
          <p14:tracePt t="56977" x="6186488" y="2998788"/>
          <p14:tracePt t="56992" x="6176963" y="2998788"/>
          <p14:tracePt t="57009" x="6167438" y="2998788"/>
          <p14:tracePt t="57026" x="6119813" y="2998788"/>
          <p14:tracePt t="57044" x="6024563" y="3008313"/>
          <p14:tracePt t="57060" x="5978525" y="3017838"/>
          <p14:tracePt t="57076" x="5969000" y="3017838"/>
          <p14:tracePt t="57092" x="5949950" y="3017838"/>
          <p14:tracePt t="57109" x="5940425" y="3017838"/>
          <p14:tracePt t="57126" x="5930900" y="3017838"/>
          <p14:tracePt t="57143" x="5921375" y="3017838"/>
          <p14:tracePt t="57144" x="5911850" y="3008313"/>
          <p14:tracePt t="57160" x="5902325" y="2998788"/>
          <p14:tracePt t="57176" x="5883275" y="2979738"/>
          <p14:tracePt t="57192" x="5883275" y="2970213"/>
          <p14:tracePt t="57211" x="5883275" y="2951163"/>
          <p14:tracePt t="57226" x="5873750" y="2951163"/>
          <p14:tracePt t="57242" x="5873750" y="2932113"/>
          <p14:tracePt t="57261" x="5873750" y="2922588"/>
          <p14:tracePt t="57276" x="5873750" y="2913063"/>
          <p14:tracePt t="57292" x="5873750" y="2903538"/>
          <p14:tracePt t="57309" x="5864225" y="2894013"/>
          <p14:tracePt t="57325" x="5864225" y="2884488"/>
          <p14:tracePt t="57342" x="5864225" y="2874963"/>
          <p14:tracePt t="57359" x="5864225" y="2857500"/>
          <p14:tracePt t="57376" x="5864225" y="2847975"/>
          <p14:tracePt t="57393" x="5864225" y="2828925"/>
          <p14:tracePt t="57430" x="5864225" y="2819400"/>
          <p14:tracePt t="57461" x="5864225" y="2809875"/>
          <p14:tracePt t="57546" x="5873750" y="2809875"/>
          <p14:tracePt t="57585" x="5883275" y="2809875"/>
          <p14:tracePt t="57609" x="5892800" y="2809875"/>
          <p14:tracePt t="57625" x="5892800" y="2819400"/>
          <p14:tracePt t="57642" x="5902325" y="2819400"/>
          <p14:tracePt t="57675" x="5911850" y="2819400"/>
          <p14:tracePt t="57709" x="5921375" y="2819400"/>
          <p14:tracePt t="57725" x="5930900" y="2819400"/>
          <p14:tracePt t="57825" x="5940425" y="2819400"/>
          <p14:tracePt t="57887" x="5949950" y="2819400"/>
          <p14:tracePt t="57911" x="5959475" y="2819400"/>
          <p14:tracePt t="57926" x="5969000" y="2819400"/>
          <p14:tracePt t="57942" x="5978525" y="2819400"/>
          <p14:tracePt t="57959" x="5995988" y="2819400"/>
          <p14:tracePt t="57976" x="6015038" y="2819400"/>
          <p14:tracePt t="57992" x="6034088" y="2819400"/>
          <p14:tracePt t="58010" x="6043613" y="2819400"/>
          <p14:tracePt t="58011" x="6053138" y="2819400"/>
          <p14:tracePt t="58026" x="6062663" y="2819400"/>
          <p14:tracePt t="58027" x="6081713" y="2819400"/>
          <p14:tracePt t="58044" x="6129338" y="2828925"/>
          <p14:tracePt t="58059" x="6176963" y="2838450"/>
          <p14:tracePt t="58076" x="6223000" y="2838450"/>
          <p14:tracePt t="58092" x="6242050" y="2838450"/>
          <p14:tracePt t="58110" x="6251575" y="2838450"/>
          <p14:tracePt t="58127" x="6261100" y="2838450"/>
          <p14:tracePt t="58128" x="6270625" y="2838450"/>
          <p14:tracePt t="58144" x="6280150" y="2838450"/>
          <p14:tracePt t="58159" x="6299200" y="2847975"/>
          <p14:tracePt t="58176" x="6356350" y="2857500"/>
          <p14:tracePt t="58192" x="6459538" y="2874963"/>
          <p14:tracePt t="58209" x="6583363" y="2894013"/>
          <p14:tracePt t="58226" x="6724650" y="2903538"/>
          <p14:tracePt t="58228" x="6819900" y="2922588"/>
          <p14:tracePt t="58242" x="6877050" y="2922588"/>
          <p14:tracePt t="58259" x="7027863" y="2941638"/>
          <p14:tracePt t="58276" x="7085013" y="2951163"/>
          <p14:tracePt t="58292" x="7121525" y="2951163"/>
          <p14:tracePt t="58309" x="7159625" y="2951163"/>
          <p14:tracePt t="58325" x="7188200" y="2951163"/>
          <p14:tracePt t="58343" x="7216775" y="2951163"/>
          <p14:tracePt t="58359" x="7235825" y="2941638"/>
          <p14:tracePt t="58378" x="7254875" y="2941638"/>
          <p14:tracePt t="58392" x="7264400" y="2932113"/>
          <p14:tracePt t="58409" x="7292975" y="2932113"/>
          <p14:tracePt t="58426" x="7312025" y="2932113"/>
          <p14:tracePt t="58442" x="7348538" y="2922588"/>
          <p14:tracePt t="58459" x="7358063" y="2922588"/>
          <p14:tracePt t="58461" x="7367588" y="2922588"/>
          <p14:tracePt t="58495" x="7386638" y="2922588"/>
          <p14:tracePt t="58526" x="7396163" y="2922588"/>
          <p14:tracePt t="58542" x="7405688" y="2922588"/>
          <p14:tracePt t="58603" x="7405688" y="2913063"/>
          <p14:tracePt t="58627" x="7405688" y="2903538"/>
          <p14:tracePt t="58664" x="7405688" y="2894013"/>
          <p14:tracePt t="58675" x="7415213" y="2884488"/>
          <p14:tracePt t="58692" x="7424738" y="2865438"/>
          <p14:tracePt t="58694" x="7434263" y="2865438"/>
          <p14:tracePt t="58710" x="7434263" y="2857500"/>
          <p14:tracePt t="58726" x="7434263" y="2838450"/>
          <p14:tracePt t="58742" x="7434263" y="2819400"/>
          <p14:tracePt t="58775" x="7302500" y="2638425"/>
          <p14:tracePt t="58792" x="7121525" y="2516188"/>
          <p14:tracePt t="58794" x="7027863" y="2468563"/>
          <p14:tracePt t="58811" x="6877050" y="2401888"/>
          <p14:tracePt t="58826" x="6791325" y="2374900"/>
          <p14:tracePt t="58842" x="6743700" y="2365375"/>
          <p14:tracePt t="58843" x="6715125" y="2355850"/>
          <p14:tracePt t="58859" x="6686550" y="2355850"/>
          <p14:tracePt t="58876" x="6650038" y="2355850"/>
          <p14:tracePt t="58896" x="6516688" y="2355850"/>
          <p14:tracePt t="58909" x="6394450" y="2355850"/>
          <p14:tracePt t="58926" x="6289675" y="2365375"/>
          <p14:tracePt t="58943" x="6213475" y="2365375"/>
          <p14:tracePt t="58959" x="6148388" y="2365375"/>
          <p14:tracePt t="58976" x="6091238" y="2365375"/>
          <p14:tracePt t="58993" x="6024563" y="2384425"/>
          <p14:tracePt t="59009" x="5949950" y="2420938"/>
          <p14:tracePt t="59026" x="5892800" y="2449513"/>
          <p14:tracePt t="59028" x="5864225" y="2468563"/>
          <p14:tracePt t="59043" x="5835650" y="2487613"/>
          <p14:tracePt t="59059" x="5816600" y="2506663"/>
          <p14:tracePt t="59059" x="5807075" y="2525713"/>
          <p14:tracePt t="59075" x="5768975" y="2554288"/>
          <p14:tracePt t="59093" x="5741988" y="2582863"/>
          <p14:tracePt t="59109" x="5694363" y="2628900"/>
          <p14:tracePt t="59127" x="5665788" y="2667000"/>
          <p14:tracePt t="59129" x="5656263" y="2676525"/>
          <p14:tracePt t="59143" x="5646738" y="2686050"/>
          <p14:tracePt t="59159" x="5637213" y="2686050"/>
          <p14:tracePt t="59175" x="5627688" y="2695575"/>
          <p14:tracePt t="59194" x="5618163" y="2705100"/>
          <p14:tracePt t="59227" x="5618163" y="2714625"/>
          <p14:tracePt t="59242" x="5618163" y="2724150"/>
          <p14:tracePt t="59259" x="5646738" y="2743200"/>
          <p14:tracePt t="59277" x="5722938" y="2800350"/>
          <p14:tracePt t="59294" x="5816600" y="2884488"/>
          <p14:tracePt t="59309" x="5969000" y="2998788"/>
          <p14:tracePt t="59325" x="6138863" y="3121025"/>
          <p14:tracePt t="59359" x="6346825" y="3206750"/>
          <p14:tracePt t="59378" x="6432550" y="3206750"/>
          <p14:tracePt t="59394" x="6535738" y="3187700"/>
          <p14:tracePt t="59409" x="6677025" y="3130550"/>
          <p14:tracePt t="59425" x="6886575" y="3017838"/>
          <p14:tracePt t="59444" x="7094538" y="2903538"/>
          <p14:tracePt t="59446" x="7178675" y="2857500"/>
          <p14:tracePt t="59459" x="7245350" y="2828925"/>
          <p14:tracePt t="59476" x="7312025" y="2781300"/>
          <p14:tracePt t="59477" x="7331075" y="2771775"/>
          <p14:tracePt t="59492" x="7331075" y="2762250"/>
          <p14:tracePt t="59510" x="7339013" y="2752725"/>
          <p14:tracePt t="59525" x="7339013" y="2743200"/>
          <p14:tracePt t="59564" x="7321550" y="2705100"/>
          <p14:tracePt t="59575" x="7235825" y="2611438"/>
          <p14:tracePt t="59594" x="7075488" y="2449513"/>
          <p14:tracePt t="59609" x="6913563" y="2336800"/>
          <p14:tracePt t="59626" x="6810375" y="2298700"/>
          <p14:tracePt t="59643" x="6753225" y="2279650"/>
          <p14:tracePt t="59659" x="6734175" y="2279650"/>
          <p14:tracePt t="59716" x="6724650" y="2279650"/>
          <p14:tracePt t="59730" x="6715125" y="2279650"/>
          <p14:tracePt t="59761" x="6705600" y="2279650"/>
          <p14:tracePt t="59770" x="6696075" y="2279650"/>
          <p14:tracePt t="59776" x="6686550" y="2279650"/>
          <p14:tracePt t="59792" x="6630988" y="2298700"/>
          <p14:tracePt t="59809" x="6564313" y="2327275"/>
          <p14:tracePt t="59825" x="6488113" y="2355850"/>
          <p14:tracePt t="59842" x="6413500" y="2393950"/>
          <p14:tracePt t="59844" x="6375400" y="2401888"/>
          <p14:tracePt t="59859" x="6327775" y="2411413"/>
          <p14:tracePt t="59875" x="6308725" y="2430463"/>
          <p14:tracePt t="59892" x="6299200" y="2430463"/>
          <p14:tracePt t="59910" x="6289675" y="2430463"/>
          <p14:tracePt t="65652" x="6289675" y="2516188"/>
          <p14:tracePt t="65659" x="6289675" y="2620963"/>
          <p14:tracePt t="65667" x="6289675" y="2695575"/>
          <p14:tracePt t="65676" x="6289675" y="2752725"/>
          <p14:tracePt t="65693" x="6289675" y="2847975"/>
          <p14:tracePt t="65709" x="6289675" y="2913063"/>
          <p14:tracePt t="65725" x="6289675" y="2979738"/>
          <p14:tracePt t="65742" x="6289675" y="3017838"/>
          <p14:tracePt t="65760" x="6299200" y="3065463"/>
          <p14:tracePt t="65776" x="6299200" y="3074988"/>
          <p14:tracePt t="65794" x="6318250" y="3074988"/>
          <p14:tracePt t="65825" x="6403975" y="3084513"/>
          <p14:tracePt t="65843" x="6478588" y="3046413"/>
          <p14:tracePt t="65859" x="6564313" y="2951163"/>
          <p14:tracePt t="65860" x="6602413" y="2894013"/>
          <p14:tracePt t="65876" x="6650038" y="2781300"/>
          <p14:tracePt t="65892" x="6659563" y="2733675"/>
          <p14:tracePt t="65893" x="6659563" y="2686050"/>
          <p14:tracePt t="65909" x="6650038" y="2601913"/>
          <p14:tracePt t="65925" x="6602413" y="2506663"/>
          <p14:tracePt t="65942" x="6526213" y="2430463"/>
          <p14:tracePt t="65959" x="6450013" y="2346325"/>
          <p14:tracePt t="65975" x="6394450" y="2289175"/>
          <p14:tracePt t="65976" x="6375400" y="2279650"/>
          <p14:tracePt t="65993" x="6356350" y="2260600"/>
          <p14:tracePt t="66009" x="6346825" y="2251075"/>
          <p14:tracePt t="66042" x="6337300" y="2251075"/>
          <p14:tracePt t="66075" x="6299200" y="2270125"/>
          <p14:tracePt t="66093" x="6261100" y="2308225"/>
          <p14:tracePt t="66093" x="6186488" y="2374900"/>
          <p14:tracePt t="66111" x="5940425" y="2667000"/>
          <p14:tracePt t="66125" x="5675313" y="3046413"/>
          <p14:tracePt t="66143" x="5580063" y="3197225"/>
          <p14:tracePt t="66159" x="5561013" y="3235325"/>
          <p14:tracePt t="66164" x="5561013" y="3254375"/>
          <p14:tracePt t="66193" x="5561013" y="3263900"/>
          <p14:tracePt t="66210" x="5580063" y="3282950"/>
          <p14:tracePt t="66225" x="5627688" y="3311525"/>
          <p14:tracePt t="66242" x="5741988" y="3328988"/>
          <p14:tracePt t="66275" x="6167438" y="3292475"/>
          <p14:tracePt t="66293" x="6289675" y="3254375"/>
          <p14:tracePt t="66294" x="6327775" y="3235325"/>
          <p14:tracePt t="66309" x="6365875" y="3216275"/>
          <p14:tracePt t="66325" x="6394450" y="3187700"/>
          <p14:tracePt t="66342" x="6423025" y="3140075"/>
          <p14:tracePt t="66359" x="6526213" y="2970213"/>
          <p14:tracePt t="66375" x="6724650" y="2478088"/>
          <p14:tracePt t="66392" x="6810375" y="2232025"/>
          <p14:tracePt t="66394" x="6829425" y="2166938"/>
          <p14:tracePt t="66410" x="6829425" y="2081213"/>
          <p14:tracePt t="66425" x="6829425" y="2033588"/>
          <p14:tracePt t="66442" x="6829425" y="1985963"/>
          <p14:tracePt t="66458" x="6829425" y="1957388"/>
          <p14:tracePt t="66475" x="6829425" y="1930400"/>
          <p14:tracePt t="66492" x="6819900" y="1920875"/>
          <p14:tracePt t="66509" x="6791325" y="1911350"/>
          <p14:tracePt t="66510" x="6762750" y="1911350"/>
          <p14:tracePt t="66526" x="6592888" y="1939925"/>
          <p14:tracePt t="66541" x="6394450" y="1985963"/>
          <p14:tracePt t="66559" x="6261100" y="2014538"/>
          <p14:tracePt t="66575" x="6176963" y="2033588"/>
          <p14:tracePt t="66609" x="6053138" y="2052638"/>
          <p14:tracePt t="93711" x="6072188" y="2157413"/>
          <p14:tracePt t="93718" x="6110288" y="2279650"/>
          <p14:tracePt t="93726" x="6148388" y="2401888"/>
          <p14:tracePt t="93741" x="6232525" y="2647950"/>
          <p14:tracePt t="93761" x="6280150" y="2894013"/>
          <p14:tracePt t="93774" x="6308725" y="3111500"/>
          <p14:tracePt t="93790" x="6308725" y="3206750"/>
          <p14:tracePt t="93808" x="6308725" y="3235325"/>
          <p14:tracePt t="93824" x="6308725" y="3244850"/>
          <p14:tracePt t="93890" x="6327775" y="3263900"/>
          <p14:tracePt t="93909" x="6375400" y="3328988"/>
          <p14:tracePt t="93924" x="6488113" y="3443288"/>
          <p14:tracePt t="93941" x="6640513" y="3565525"/>
          <p14:tracePt t="93943" x="6724650" y="3632200"/>
          <p14:tracePt t="93960" x="6829425" y="3717925"/>
          <p14:tracePt t="93990" x="6961188" y="3821113"/>
          <p14:tracePt t="94007" x="6980238" y="3830638"/>
          <p14:tracePt t="94025" x="7008813" y="3849688"/>
          <p14:tracePt t="94042" x="7027863" y="3868738"/>
          <p14:tracePt t="94058" x="7046913" y="3887788"/>
          <p14:tracePt t="94094" x="7046913" y="3897313"/>
          <p14:tracePt t="94107" x="7046913" y="3916363"/>
          <p14:tracePt t="94125" x="7046913" y="3973513"/>
          <p14:tracePt t="94128" x="7027863" y="4029075"/>
          <p14:tracePt t="94142" x="6989763" y="4124325"/>
          <p14:tracePt t="94157" x="6961188" y="4191000"/>
          <p14:tracePt t="94174" x="6913563" y="4265613"/>
          <p14:tracePt t="94191" x="6894513" y="4294188"/>
          <p14:tracePt t="94208" x="6877050" y="4322763"/>
          <p14:tracePt t="94209" x="6867525" y="4322763"/>
          <p14:tracePt t="94226" x="6819900" y="4341813"/>
          <p14:tracePt t="94242" x="6762750" y="4370388"/>
          <p14:tracePt t="94258" x="6715125" y="4389438"/>
          <p14:tracePt t="94274" x="6696075" y="4389438"/>
          <p14:tracePt t="94277" x="6686550" y="4389438"/>
          <p14:tracePt t="94296" x="6677025" y="4389438"/>
          <p14:tracePt t="94307" x="6667500" y="4389438"/>
          <p14:tracePt t="94323" x="6659563" y="4389438"/>
          <p14:tracePt t="94358" x="6650038" y="4389438"/>
          <p14:tracePt t="94374" x="6640513" y="4398963"/>
          <p14:tracePt t="94393" x="6630988" y="4408488"/>
          <p14:tracePt t="94407" x="6602413" y="4437063"/>
          <p14:tracePt t="94426" x="6507163" y="4502150"/>
          <p14:tracePt t="94441" x="6450013" y="4540250"/>
          <p14:tracePt t="94457" x="6403975" y="4559300"/>
          <p14:tracePt t="94474" x="6356350" y="4578350"/>
          <p14:tracePt t="94492" x="6337300" y="4578350"/>
          <p14:tracePt t="94507" x="6308725" y="4578350"/>
          <p14:tracePt t="94525" x="6299200" y="4597400"/>
          <p14:tracePt t="94529" x="6289675" y="4597400"/>
          <p14:tracePt t="94557" x="6280150" y="4597400"/>
          <p14:tracePt t="94574" x="6270625" y="4597400"/>
          <p14:tracePt t="94591" x="6261100" y="4597400"/>
          <p14:tracePt t="94627" x="6251575" y="4597400"/>
          <p14:tracePt t="94771" x="6242050" y="4597400"/>
          <p14:tracePt t="94786" x="6232525" y="4597400"/>
          <p14:tracePt t="94791" x="6223000" y="4606925"/>
          <p14:tracePt t="94807" x="6176963" y="4616450"/>
          <p14:tracePt t="94826" x="6129338" y="4625975"/>
          <p14:tracePt t="94857" x="6100763" y="4625975"/>
          <p14:tracePt t="94876" x="6091238" y="4625975"/>
          <p14:tracePt t="94890" x="6091238" y="4616450"/>
          <p14:tracePt t="94907" x="6081713" y="4616450"/>
          <p14:tracePt t="94926" x="6081713" y="4606925"/>
          <p14:tracePt t="94957" x="6081713" y="4597400"/>
          <p14:tracePt t="95029" x="6091238" y="4597400"/>
          <p14:tracePt t="95043" x="6100763" y="4597400"/>
          <p14:tracePt t="95050" x="6110288" y="4597400"/>
          <p14:tracePt t="95090" x="6119813" y="4597400"/>
          <p14:tracePt t="95125" x="6138863" y="4597400"/>
          <p14:tracePt t="95140" x="6138863" y="4587875"/>
          <p14:tracePt t="95158" x="6148388" y="4587875"/>
          <p14:tracePt t="95191" x="6148388" y="4578350"/>
          <p14:tracePt t="95241" x="6119813" y="4587875"/>
          <p14:tracePt t="95257" x="6091238" y="4587875"/>
          <p14:tracePt t="95274" x="6072188" y="4587875"/>
          <p14:tracePt t="95291" x="6053138" y="4587875"/>
          <p14:tracePt t="95309" x="6034088" y="4587875"/>
          <p14:tracePt t="95342" x="6024563" y="4587875"/>
          <p14:tracePt t="95544" x="6024563" y="4578350"/>
          <p14:tracePt t="95674" x="6024563" y="4568825"/>
          <p14:tracePt t="95716" x="6034088" y="4568825"/>
          <p14:tracePt t="95735" x="6043613" y="4568825"/>
          <p14:tracePt t="95742" x="6053138" y="4568825"/>
          <p14:tracePt t="95774" x="6062663" y="4568825"/>
          <p14:tracePt t="95807" x="6072188" y="4568825"/>
          <p14:tracePt t="95825" x="6081713" y="4568825"/>
          <p14:tracePt t="95840" x="6100763" y="4568825"/>
          <p14:tracePt t="95875" x="6129338" y="4568825"/>
          <p14:tracePt t="95891" x="6148388" y="4568825"/>
          <p14:tracePt t="95907" x="6167438" y="4568825"/>
          <p14:tracePt t="95925" x="6196013" y="4568825"/>
          <p14:tracePt t="95940" x="6213475" y="4568825"/>
          <p14:tracePt t="95958" x="6251575" y="4568825"/>
          <p14:tracePt t="95974" x="6270625" y="4568825"/>
          <p14:tracePt t="95991" x="6280150" y="4568825"/>
          <p14:tracePt t="96007" x="6299200" y="4568825"/>
          <p14:tracePt t="96025" x="6318250" y="4568825"/>
          <p14:tracePt t="96040" x="6346825" y="4568825"/>
          <p14:tracePt t="96057" x="6356350" y="4568825"/>
          <p14:tracePt t="96074" x="6375400" y="4568825"/>
          <p14:tracePt t="96090" x="6394450" y="4568825"/>
          <p14:tracePt t="96107" x="6413500" y="4568825"/>
          <p14:tracePt t="96124" x="6440488" y="4568825"/>
          <p14:tracePt t="96141" x="6459538" y="4568825"/>
          <p14:tracePt t="96175" x="6469063" y="4568825"/>
          <p14:tracePt t="96190" x="6478588" y="4568825"/>
          <p14:tracePt t="96209" x="6488113" y="4568825"/>
          <p14:tracePt t="96224" x="6497638" y="4568825"/>
          <p14:tracePt t="96273" x="6507163" y="4568825"/>
          <p14:tracePt t="96299" x="6516688" y="4568825"/>
          <p14:tracePt t="96318" x="6526213" y="4568825"/>
          <p14:tracePt t="96331" x="6535738" y="4568825"/>
          <p14:tracePt t="96374" x="6545263" y="4568825"/>
          <p14:tracePt t="96392" x="6554788" y="4568825"/>
          <p14:tracePt t="96440" x="6564313" y="4568825"/>
          <p14:tracePt t="96474" x="6573838" y="4568825"/>
          <p14:tracePt t="96507" x="6583363" y="4568825"/>
          <p14:tracePt t="96541" x="6592888" y="4568825"/>
          <p14:tracePt t="96543" x="6602413" y="4568825"/>
          <p14:tracePt t="96657" x="6602413" y="4559300"/>
          <p14:tracePt t="96704" x="6602413" y="4549775"/>
          <p14:tracePt t="96725" x="6611938" y="4540250"/>
          <p14:tracePt t="96740" x="6621463" y="4530725"/>
          <p14:tracePt t="96758" x="6621463" y="4511675"/>
          <p14:tracePt t="96759" x="6621463" y="4502150"/>
          <p14:tracePt t="96774" x="6621463" y="4492625"/>
          <p14:tracePt t="96790" x="6621463" y="4483100"/>
          <p14:tracePt t="96807" x="6621463" y="4464050"/>
          <p14:tracePt t="96824" x="6621463" y="4456113"/>
          <p14:tracePt t="96853" x="6621463" y="4446588"/>
          <p14:tracePt t="96874" x="6621463" y="4437063"/>
          <p14:tracePt t="96924" x="6621463" y="4427538"/>
          <p14:tracePt t="96941" x="6621463" y="4418013"/>
          <p14:tracePt t="96963" x="6621463" y="4408488"/>
          <p14:tracePt t="96973" x="6621463" y="4398963"/>
          <p14:tracePt t="97007" x="6611938" y="4398963"/>
          <p14:tracePt t="97038" x="6602413" y="4398963"/>
          <p14:tracePt t="97051" x="6592888" y="4398963"/>
          <p14:tracePt t="97090" x="6583363" y="4398963"/>
          <p14:tracePt t="97092" x="6573838" y="4398963"/>
          <p14:tracePt t="97125" x="6564313" y="4398963"/>
          <p14:tracePt t="97141" x="6554788" y="4398963"/>
          <p14:tracePt t="97157" x="6545263" y="4398963"/>
          <p14:tracePt t="97158" x="6535738" y="4398963"/>
          <p14:tracePt t="97181" x="6526213" y="4398963"/>
          <p14:tracePt t="97207" x="6516688" y="4398963"/>
          <p14:tracePt t="97224" x="6507163" y="4398963"/>
          <p14:tracePt t="97240" x="6488113" y="4398963"/>
          <p14:tracePt t="97274" x="6469063" y="4398963"/>
          <p14:tracePt t="97307" x="6459538" y="4398963"/>
          <p14:tracePt t="97324" x="6450013" y="4398963"/>
          <p14:tracePt t="97357" x="6450013" y="4408488"/>
          <p14:tracePt t="97397" x="6450013" y="4418013"/>
          <p14:tracePt t="97424" x="6450013" y="4427538"/>
          <p14:tracePt t="97457" x="6450013" y="4437063"/>
          <p14:tracePt t="97479" x="6450013" y="4446588"/>
          <p14:tracePt t="97507" x="6459538" y="4456113"/>
          <p14:tracePt t="97524" x="6459538" y="4464050"/>
          <p14:tracePt t="97540" x="6459538" y="4473575"/>
          <p14:tracePt t="97581" x="6459538" y="4483100"/>
          <p14:tracePt t="97591" x="6459538" y="4492625"/>
          <p14:tracePt t="97607" x="6469063" y="4492625"/>
          <p14:tracePt t="97624" x="6478588" y="4502150"/>
          <p14:tracePt t="97641" x="6488113" y="4511675"/>
          <p14:tracePt t="97675" x="6497638" y="4521200"/>
          <p14:tracePt t="97702" x="6507163" y="4521200"/>
          <p14:tracePt t="97724" x="6516688" y="4521200"/>
          <p14:tracePt t="97750" x="6526213" y="4521200"/>
          <p14:tracePt t="97781" x="6535738" y="4521200"/>
          <p14:tracePt t="97811" x="6545263" y="4521200"/>
          <p14:tracePt t="97833" x="6554788" y="4521200"/>
          <p14:tracePt t="97857" x="6564313" y="4521200"/>
          <p14:tracePt t="97890" x="6564313" y="4511675"/>
          <p14:tracePt t="97893" x="6573838" y="4511675"/>
          <p14:tracePt t="97907" x="6583363" y="4502150"/>
          <p14:tracePt t="97941" x="6583363" y="4483100"/>
          <p14:tracePt t="97961" x="6583363" y="4473575"/>
          <p14:tracePt t="97974" x="6583363" y="4464050"/>
          <p14:tracePt t="97990" x="6583363" y="4456113"/>
          <p14:tracePt t="98007" x="6583363" y="4437063"/>
          <p14:tracePt t="98040" x="6583363" y="4418013"/>
          <p14:tracePt t="98057" x="6573838" y="4398963"/>
          <p14:tracePt t="98076" x="6564313" y="4398963"/>
          <p14:tracePt t="98090" x="6554788" y="4398963"/>
          <p14:tracePt t="98107" x="6545263" y="4389438"/>
          <p14:tracePt t="98126" x="6526213" y="4379913"/>
          <p14:tracePt t="98140" x="6516688" y="4379913"/>
          <p14:tracePt t="98157" x="6450013" y="4408488"/>
          <p14:tracePt t="98174" x="6394450" y="4437063"/>
          <p14:tracePt t="98191" x="6337300" y="4473575"/>
          <p14:tracePt t="98207" x="6327775" y="4473575"/>
          <p14:tracePt t="98224" x="6318250" y="4492625"/>
          <p14:tracePt t="98551" x="6346825" y="4492625"/>
          <p14:tracePt t="98558" x="6394450" y="4492625"/>
          <p14:tracePt t="98565" x="6440488" y="4502150"/>
          <p14:tracePt t="98574" x="6507163" y="4511675"/>
          <p14:tracePt t="98590" x="6602413" y="4540250"/>
          <p14:tracePt t="98609" x="6696075" y="4568825"/>
          <p14:tracePt t="98610" x="6724650" y="4568825"/>
          <p14:tracePt t="98624" x="6743700" y="4578350"/>
          <p14:tracePt t="98641" x="6753225" y="4587875"/>
          <p14:tracePt t="98642" x="6762750" y="4587875"/>
          <p14:tracePt t="98709" x="6772275" y="4587875"/>
          <p14:tracePt t="98742" x="6781800" y="4587875"/>
          <p14:tracePt t="98759" x="6800850" y="4587875"/>
          <p14:tracePt t="98778" x="6810375" y="4587875"/>
          <p14:tracePt t="98790" x="6829425" y="4587875"/>
          <p14:tracePt t="98807" x="6838950" y="4587875"/>
          <p14:tracePt t="98823" x="6848475" y="4587875"/>
          <p14:tracePt t="98857" x="6858000" y="4587875"/>
          <p14:tracePt t="98941" x="6858000" y="4578350"/>
          <p14:tracePt t="99053" x="6867525" y="4578350"/>
          <p14:tracePt t="99070" x="6877050" y="4578350"/>
          <p14:tracePt t="99107" x="6886575" y="4578350"/>
          <p14:tracePt t="99123" x="6894513" y="4578350"/>
          <p14:tracePt t="99154" x="6904038" y="4578350"/>
          <p14:tracePt t="99163" x="6913563" y="4578350"/>
          <p14:tracePt t="99177" x="6913563" y="4568825"/>
          <p14:tracePt t="99209" x="6923088" y="4559300"/>
          <p14:tracePt t="99240" x="6923088" y="4549775"/>
          <p14:tracePt t="99257" x="6923088" y="4530725"/>
          <p14:tracePt t="99302" x="6913563" y="4521200"/>
          <p14:tracePt t="99311" x="6904038" y="4521200"/>
          <p14:tracePt t="99324" x="6894513" y="4511675"/>
          <p14:tracePt t="99341" x="6886575" y="4511675"/>
          <p14:tracePt t="99357" x="6886575" y="4502150"/>
          <p14:tracePt t="99377" x="6867525" y="4492625"/>
          <p14:tracePt t="99378" x="6858000" y="4492625"/>
          <p14:tracePt t="99407" x="6848475" y="4492625"/>
          <p14:tracePt t="99424" x="6838950" y="4492625"/>
          <p14:tracePt t="99426" x="6829425" y="4483100"/>
          <p14:tracePt t="99441" x="6819900" y="4483100"/>
          <p14:tracePt t="99457" x="6810375" y="4473575"/>
          <p14:tracePt t="99473" x="6800850" y="4473575"/>
          <p14:tracePt t="99507" x="6791325" y="4464050"/>
          <p14:tracePt t="99523" x="6781800" y="4456113"/>
          <p14:tracePt t="99543" x="6743700" y="4437063"/>
          <p14:tracePt t="99573" x="6640513" y="4398963"/>
          <p14:tracePt t="99591" x="6611938" y="4389438"/>
          <p14:tracePt t="99607" x="6583363" y="4389438"/>
          <p14:tracePt t="99628" x="6564313" y="4389438"/>
          <p14:tracePt t="99641" x="6545263" y="4389438"/>
          <p14:tracePt t="99657" x="6526213" y="4389438"/>
          <p14:tracePt t="99678" x="6507163" y="4398963"/>
          <p14:tracePt t="99690" x="6488113" y="4408488"/>
          <p14:tracePt t="99707" x="6469063" y="4418013"/>
          <p14:tracePt t="99724" x="6440488" y="4437063"/>
          <p14:tracePt t="99741" x="6423025" y="4456113"/>
          <p14:tracePt t="99757" x="6413500" y="4483100"/>
          <p14:tracePt t="99773" x="6394450" y="4492625"/>
          <p14:tracePt t="99793" x="6384925" y="4511675"/>
          <p14:tracePt t="99806" x="6375400" y="4511675"/>
          <p14:tracePt t="99824" x="6365875" y="4521200"/>
          <p14:tracePt t="99858" x="6365875" y="4540250"/>
          <p14:tracePt t="99873" x="6365875" y="4549775"/>
          <p14:tracePt t="99892" x="6365875" y="4559300"/>
          <p14:tracePt t="99907" x="6365875" y="4578350"/>
          <p14:tracePt t="99925" x="6384925" y="4587875"/>
          <p14:tracePt t="99940" x="6384925" y="4606925"/>
          <p14:tracePt t="99974" x="6403975" y="4625975"/>
          <p14:tracePt t="99990" x="6403975" y="4635500"/>
          <p14:tracePt t="100023" x="6403975" y="4645025"/>
          <p14:tracePt t="100040" x="6413500" y="4645025"/>
          <p14:tracePt t="100041" x="6413500" y="4654550"/>
          <p14:tracePt t="100057" x="6423025" y="4654550"/>
          <p14:tracePt t="100074" x="6423025" y="4664075"/>
          <p14:tracePt t="100090" x="6432550" y="4673600"/>
          <p14:tracePt t="100107" x="6440488" y="4683125"/>
          <p14:tracePt t="100124" x="6450013" y="4700588"/>
          <p14:tracePt t="100140" x="6450013" y="4710113"/>
          <p14:tracePt t="100157" x="6459538" y="4729163"/>
          <p14:tracePt t="100174" x="6469063" y="4729163"/>
          <p14:tracePt t="100190" x="6488113" y="4748213"/>
          <p14:tracePt t="100207" x="6535738" y="4757738"/>
          <p14:tracePt t="100224" x="6602413" y="4776788"/>
          <p14:tracePt t="100225" x="6611938" y="4776788"/>
          <p14:tracePt t="100240" x="6650038" y="4776788"/>
          <p14:tracePt t="100257" x="6677025" y="4776788"/>
          <p14:tracePt t="100273" x="6705600" y="4776788"/>
          <p14:tracePt t="100290" x="6724650" y="4767263"/>
          <p14:tracePt t="100292" x="6762750" y="4757738"/>
          <p14:tracePt t="100323" x="6877050" y="4700588"/>
          <p14:tracePt t="100340" x="6951663" y="4645025"/>
          <p14:tracePt t="100359" x="6980238" y="4625975"/>
          <p14:tracePt t="100374" x="6999288" y="4616450"/>
          <p14:tracePt t="100374" x="7018338" y="4606925"/>
          <p14:tracePt t="100390" x="7037388" y="4587875"/>
          <p14:tracePt t="100406" x="7065963" y="4578350"/>
          <p14:tracePt t="100407" x="7085013" y="4559300"/>
          <p14:tracePt t="100424" x="7104063" y="4540250"/>
          <p14:tracePt t="100440" x="7150100" y="4511675"/>
          <p14:tracePt t="100441" x="7169150" y="4492625"/>
          <p14:tracePt t="100456" x="7197725" y="4473575"/>
          <p14:tracePt t="100474" x="7226300" y="4456113"/>
          <p14:tracePt t="100476" x="7235825" y="4427538"/>
          <p14:tracePt t="100490" x="7283450" y="4408488"/>
          <p14:tracePt t="100506" x="7302500" y="4379913"/>
          <p14:tracePt t="100523" x="7339013" y="4341813"/>
          <p14:tracePt t="100540" x="7358063" y="4322763"/>
          <p14:tracePt t="100557" x="7377113" y="4284663"/>
          <p14:tracePt t="100574" x="7405688" y="4265613"/>
          <p14:tracePt t="100590" x="7424738" y="4237038"/>
          <p14:tracePt t="100607" x="7424738" y="4229100"/>
          <p14:tracePt t="100623" x="7424738" y="4219575"/>
          <p14:tracePt t="100640" x="7424738" y="4210050"/>
          <p14:tracePt t="100659" x="7424738" y="4200525"/>
          <p14:tracePt t="100690" x="7424738" y="4191000"/>
          <p14:tracePt t="100707" x="7415213" y="4181475"/>
          <p14:tracePt t="100740" x="7405688" y="4171950"/>
          <p14:tracePt t="100758" x="7396163" y="4162425"/>
          <p14:tracePt t="100790" x="7386638" y="4152900"/>
          <p14:tracePt t="100807" x="7386638" y="4143375"/>
          <p14:tracePt t="100824" x="7377113" y="4133850"/>
          <p14:tracePt t="100841" x="7367588" y="4114800"/>
          <p14:tracePt t="100842" x="7358063" y="4095750"/>
          <p14:tracePt t="100857" x="7321550" y="4038600"/>
          <p14:tracePt t="100875" x="7292975" y="3983038"/>
          <p14:tracePt t="100876" x="7283450" y="3954463"/>
          <p14:tracePt t="100890" x="7254875" y="3925888"/>
          <p14:tracePt t="100906" x="7207250" y="3887788"/>
          <p14:tracePt t="100924" x="7131050" y="3868738"/>
          <p14:tracePt t="100940" x="7075488" y="3840163"/>
          <p14:tracePt t="100957" x="6970713" y="3840163"/>
          <p14:tracePt t="100973" x="6904038" y="3840163"/>
          <p14:tracePt t="100990" x="6810375" y="3859213"/>
          <p14:tracePt t="101007" x="6715125" y="3887788"/>
          <p14:tracePt t="101024" x="6667500" y="3906838"/>
          <p14:tracePt t="101025" x="6640513" y="3935413"/>
          <p14:tracePt t="101040" x="6592888" y="3944938"/>
          <p14:tracePt t="101057" x="6554788" y="3973513"/>
          <p14:tracePt t="101073" x="6497638" y="4010025"/>
          <p14:tracePt t="101090" x="6450013" y="4038600"/>
          <p14:tracePt t="101107" x="6423025" y="4057650"/>
          <p14:tracePt t="101123" x="6384925" y="4086225"/>
          <p14:tracePt t="101140" x="6365875" y="4114800"/>
          <p14:tracePt t="101141" x="6356350" y="4124325"/>
          <p14:tracePt t="101158" x="6337300" y="4152900"/>
          <p14:tracePt t="101174" x="6308725" y="4191000"/>
          <p14:tracePt t="101190" x="6280150" y="4237038"/>
          <p14:tracePt t="101206" x="6261100" y="4265613"/>
          <p14:tracePt t="101208" x="6251575" y="4294188"/>
          <p14:tracePt t="101223" x="6242050" y="4322763"/>
          <p14:tracePt t="101240" x="6223000" y="4341813"/>
          <p14:tracePt t="101242" x="6213475" y="4360863"/>
          <p14:tracePt t="101273" x="6196013" y="4473575"/>
          <p14:tracePt t="101290" x="6176963" y="4559300"/>
          <p14:tracePt t="101307" x="6176963" y="4625975"/>
          <p14:tracePt t="101324" x="6176963" y="4691063"/>
          <p14:tracePt t="101357" x="6176963" y="4814888"/>
          <p14:tracePt t="101373" x="6196013" y="4872038"/>
          <p14:tracePt t="101390" x="6223000" y="4994275"/>
          <p14:tracePt t="101391" x="6242050" y="5060950"/>
          <p14:tracePt t="101406" x="6270625" y="5164138"/>
          <p14:tracePt t="101423" x="6327775" y="5268913"/>
          <p14:tracePt t="101426" x="6365875" y="5307013"/>
          <p14:tracePt t="101440" x="6432550" y="5391150"/>
          <p14:tracePt t="101457" x="6535738" y="5448300"/>
          <p14:tracePt t="101474" x="6650038" y="5476875"/>
          <p14:tracePt t="101492" x="6734175" y="5467350"/>
          <p14:tracePt t="101507" x="6894513" y="5429250"/>
          <p14:tracePt t="101507" x="6961188" y="5381625"/>
          <p14:tracePt t="101523" x="7112000" y="5307013"/>
          <p14:tracePt t="101558" x="7273925" y="5183188"/>
          <p14:tracePt t="101573" x="7292975" y="5173663"/>
          <p14:tracePt t="101590" x="7321550" y="5145088"/>
          <p14:tracePt t="101606" x="7331075" y="5127625"/>
          <p14:tracePt t="101624" x="7377113" y="5051425"/>
          <p14:tracePt t="101640" x="7415213" y="4975225"/>
          <p14:tracePt t="101657" x="7462838" y="4862513"/>
          <p14:tracePt t="101673" x="7472363" y="4805363"/>
          <p14:tracePt t="101691" x="7472363" y="4776788"/>
          <p14:tracePt t="101693" x="7472363" y="4748213"/>
          <p14:tracePt t="101706" x="7472363" y="4710113"/>
          <p14:tracePt t="101725" x="7462838" y="4645025"/>
          <p14:tracePt t="101740" x="7434263" y="4559300"/>
          <p14:tracePt t="101757" x="7377113" y="4456113"/>
          <p14:tracePt t="101774" x="7302500" y="4332288"/>
          <p14:tracePt t="101790" x="7245350" y="4265613"/>
          <p14:tracePt t="101792" x="7216775" y="4246563"/>
          <p14:tracePt t="101806" x="7131050" y="4191000"/>
          <p14:tracePt t="101824" x="7065963" y="4143375"/>
          <p14:tracePt t="101857" x="6772275" y="4057650"/>
          <p14:tracePt t="101874" x="6583363" y="4029075"/>
          <p14:tracePt t="101890" x="6469063" y="4029075"/>
          <p14:tracePt t="101907" x="6423025" y="4029075"/>
          <p14:tracePt t="101908" x="6403975" y="4029075"/>
          <p14:tracePt t="101923" x="6365875" y="4048125"/>
          <p14:tracePt t="101940" x="6337300" y="4067175"/>
          <p14:tracePt t="101941" x="6318250" y="4076700"/>
          <p14:tracePt t="101958" x="6318250" y="4086225"/>
          <p14:tracePt t="101974" x="6308725" y="4095750"/>
          <p14:tracePt t="101991" x="6299200" y="4095750"/>
          <p14:tracePt t="102007" x="6289675" y="4114800"/>
          <p14:tracePt t="102024" x="6242050" y="4210050"/>
          <p14:tracePt t="102040" x="6213475" y="4265613"/>
          <p14:tracePt t="102057" x="6196013" y="4313238"/>
          <p14:tracePt t="102074" x="6186488" y="4332288"/>
          <p14:tracePt t="102090" x="6176963" y="4332288"/>
          <p14:tracePt t="102124" x="6176963" y="4341813"/>
          <p14:tracePt t="102140" x="6176963" y="4351338"/>
          <p14:tracePt t="102173" x="6176963" y="4360863"/>
          <p14:tracePt t="102191" x="6176963" y="4379913"/>
          <p14:tracePt t="102224" x="6176963" y="4398963"/>
          <p14:tracePt t="102227" x="6186488" y="4398963"/>
          <p14:tracePt t="102241" x="6186488" y="4418013"/>
          <p14:tracePt t="102257" x="6196013" y="4418013"/>
          <p14:tracePt t="102277" x="6205538" y="4446588"/>
          <p14:tracePt t="102307" x="6223000" y="4483100"/>
          <p14:tracePt t="102308" x="6232525" y="4492625"/>
          <p14:tracePt t="102329" x="6242050" y="4502150"/>
          <p14:tracePt t="102340" x="6251575" y="4502150"/>
          <p14:tracePt t="102357" x="6299200" y="4511675"/>
          <p14:tracePt t="102373" x="6356350" y="4511675"/>
          <p14:tracePt t="102390" x="6432550" y="4464050"/>
          <p14:tracePt t="102406" x="6469063" y="4446588"/>
          <p14:tracePt t="102425" x="6488113" y="4427538"/>
          <p14:tracePt t="102440" x="6497638" y="4427538"/>
          <p14:tracePt t="102457" x="6507163" y="4418013"/>
          <p14:tracePt t="102474" x="6516688" y="4418013"/>
          <p14:tracePt t="102505" x="6526213" y="4418013"/>
          <p14:tracePt t="102527" x="6535738" y="4418013"/>
          <p14:tracePt t="102559" x="6545263" y="4418013"/>
          <p14:tracePt t="102573" x="6554788" y="4418013"/>
          <p14:tracePt t="102590" x="6554788" y="4427538"/>
          <p14:tracePt t="102607" x="6564313" y="4437063"/>
          <p14:tracePt t="102623" x="6573838" y="4437063"/>
          <p14:tracePt t="102657" x="6583363" y="4437063"/>
          <p14:tracePt t="102690" x="6592888" y="4437063"/>
          <p14:tracePt t="103638" x="6621463" y="4530725"/>
          <p14:tracePt t="103643" x="6677025" y="4664075"/>
          <p14:tracePt t="103657" x="6724650" y="4757738"/>
          <p14:tracePt t="103673" x="6800850" y="4918075"/>
          <p14:tracePt t="103674" x="6829425" y="4946650"/>
          <p14:tracePt t="103690" x="6867525" y="4984750"/>
          <p14:tracePt t="103706" x="6904038" y="5003800"/>
          <p14:tracePt t="103724" x="6932613" y="5003800"/>
          <p14:tracePt t="103740" x="6970713" y="5003800"/>
          <p14:tracePt t="103759" x="7037388" y="4975225"/>
          <p14:tracePt t="103759" x="7085013" y="4956175"/>
          <p14:tracePt t="103775" x="7235825" y="4862513"/>
          <p14:tracePt t="103808" x="7491413" y="4700588"/>
          <p14:tracePt t="103824" x="7558088" y="4654550"/>
          <p14:tracePt t="103840" x="7585075" y="4635500"/>
          <p14:tracePt t="103858" x="7585075" y="4616450"/>
          <p14:tracePt t="103874" x="7585075" y="4521200"/>
          <p14:tracePt t="103890" x="7539038" y="4010025"/>
          <p14:tracePt t="103907" x="7377113" y="3263900"/>
          <p14:tracePt t="103923" x="7312025" y="3197225"/>
          <p14:tracePt t="103940" x="7254875" y="3159125"/>
          <p14:tracePt t="103941" x="7226300" y="3140075"/>
          <p14:tracePt t="103957" x="7169150" y="3130550"/>
          <p14:tracePt t="103973" x="7094538" y="3130550"/>
          <p14:tracePt t="103990" x="7075488" y="3130550"/>
          <p14:tracePt t="118140" x="7075488" y="3159125"/>
          <p14:tracePt t="118147" x="7075488" y="3235325"/>
          <p14:tracePt t="118156" x="7075488" y="3328988"/>
          <p14:tracePt t="118172" x="7046913" y="3500438"/>
          <p14:tracePt t="118189" x="7008813" y="3632200"/>
          <p14:tracePt t="118206" x="6989763" y="3746500"/>
          <p14:tracePt t="118222" x="6970713" y="3811588"/>
          <p14:tracePt t="118241" x="6961188" y="3887788"/>
          <p14:tracePt t="118257" x="6961188" y="3925888"/>
          <p14:tracePt t="118273" x="6980238" y="3983038"/>
          <p14:tracePt t="118289" x="7037388" y="4067175"/>
          <p14:tracePt t="118295" x="7085013" y="4124325"/>
          <p14:tracePt t="118307" x="7169150" y="4191000"/>
          <p14:tracePt t="118308" x="7264400" y="4237038"/>
          <p14:tracePt t="118324" x="7443788" y="4341813"/>
          <p14:tracePt t="118358" x="7632700" y="4418013"/>
          <p14:tracePt t="118372" x="7699375" y="4446588"/>
          <p14:tracePt t="118390" x="7802563" y="4464050"/>
          <p14:tracePt t="118406" x="8029575" y="4521200"/>
          <p14:tracePt t="118423" x="8162925" y="4549775"/>
          <p14:tracePt t="118439" x="8275638" y="4597400"/>
          <p14:tracePt t="118456" x="8361363" y="4625975"/>
          <p14:tracePt t="118473" x="8437563" y="4664075"/>
          <p14:tracePt t="118489" x="8493125" y="4683125"/>
          <p14:tracePt t="118506" x="8597900" y="4710113"/>
          <p14:tracePt t="118523" x="8674100" y="4748213"/>
          <p14:tracePt t="118541" x="8786813" y="4805363"/>
          <p14:tracePt t="118556" x="8834438" y="4824413"/>
          <p14:tracePt t="118574" x="8872538" y="4843463"/>
          <p14:tracePt t="118577" x="8901113" y="4852988"/>
          <p14:tracePt t="118589" x="8947150" y="4862513"/>
          <p14:tracePt t="118606" x="8994775" y="4881563"/>
          <p14:tracePt t="118623" x="9061450" y="4900613"/>
          <p14:tracePt t="118639" x="9090025" y="4910138"/>
          <p14:tracePt t="118656" x="9109075" y="4910138"/>
          <p14:tracePt t="118673" x="9118600" y="4910138"/>
          <p14:tracePt t="118690" x="9128125" y="4910138"/>
          <p14:tracePt t="118693" x="9137650" y="4910138"/>
          <p14:tracePt t="118706" x="9183688" y="4910138"/>
          <p14:tracePt t="118724" x="9269413" y="4910138"/>
          <p14:tracePt t="118727" x="9317038" y="4910138"/>
          <p14:tracePt t="118740" x="9382125" y="4910138"/>
          <p14:tracePt t="118756" x="9439275" y="4900613"/>
          <p14:tracePt t="118774" x="9505950" y="4881563"/>
          <p14:tracePt t="118805" x="9544050" y="4862513"/>
          <p14:tracePt t="118824" x="9563100" y="4843463"/>
          <p14:tracePt t="118839" x="9591675" y="4833938"/>
          <p14:tracePt t="118857" x="9628188" y="4805363"/>
          <p14:tracePt t="118872" x="9675813" y="4767263"/>
          <p14:tracePt t="118889" x="9742488" y="4710113"/>
          <p14:tracePt t="118906" x="9818688" y="4654550"/>
          <p14:tracePt t="118923" x="9921875" y="4559300"/>
          <p14:tracePt t="118939" x="9979025" y="4511675"/>
          <p14:tracePt t="118957" x="10045700" y="4446588"/>
          <p14:tracePt t="118973" x="10091738" y="4398963"/>
          <p14:tracePt t="118990" x="10167938" y="4332288"/>
          <p14:tracePt t="118993" x="10206038" y="4303713"/>
          <p14:tracePt t="119007" x="10263188" y="4246563"/>
          <p14:tracePt t="119009" x="10328275" y="4200525"/>
          <p14:tracePt t="119024" x="10452100" y="4105275"/>
          <p14:tracePt t="119039" x="10498138" y="4057650"/>
          <p14:tracePt t="119056" x="10564813" y="4010025"/>
          <p14:tracePt t="119072" x="10574338" y="3992563"/>
          <p14:tracePt t="119089" x="10583863" y="3963988"/>
          <p14:tracePt t="119106" x="10583863" y="3954463"/>
          <p14:tracePt t="119123" x="10583863" y="3944938"/>
          <p14:tracePt t="119140" x="10583863" y="3925888"/>
          <p14:tracePt t="119172" x="10583863" y="3916363"/>
          <p14:tracePt t="119174" x="10583863" y="3906838"/>
          <p14:tracePt t="119206" x="10583863" y="3897313"/>
          <p14:tracePt t="119223" x="10583863" y="3887788"/>
          <p14:tracePt t="119255" x="10583863" y="3878263"/>
          <p14:tracePt t="119272" x="10583863" y="3868738"/>
          <p14:tracePt t="119563" x="10423525" y="3736975"/>
          <p14:tracePt t="119568" x="10082213" y="3490913"/>
          <p14:tracePt t="119576" x="9771063" y="3282950"/>
          <p14:tracePt t="119590" x="9023350" y="2874963"/>
          <p14:tracePt t="119607" x="8313738" y="2544763"/>
          <p14:tracePt t="119622" x="7850188" y="2346325"/>
          <p14:tracePt t="119640" x="7585075" y="2241550"/>
          <p14:tracePt t="119640" x="7491413" y="2222500"/>
          <p14:tracePt t="119656" x="7377113" y="2184400"/>
          <p14:tracePt t="119672" x="7312025" y="2174875"/>
          <p14:tracePt t="119689" x="7216775" y="2184400"/>
          <p14:tracePt t="119706" x="7131050" y="2212975"/>
          <p14:tracePt t="119722" x="7027863" y="2270125"/>
          <p14:tracePt t="119739" x="6894513" y="2346325"/>
          <p14:tracePt t="119756" x="6781800" y="2420938"/>
          <p14:tracePt t="119776" x="6677025" y="2468563"/>
          <p14:tracePt t="119807" x="6611938" y="2497138"/>
          <p14:tracePt t="119823" x="6564313" y="2525713"/>
          <p14:tracePt t="119839" x="6488113" y="2563813"/>
          <p14:tracePt t="119856" x="6413500" y="2611438"/>
          <p14:tracePt t="119873" x="6346825" y="2657475"/>
          <p14:tracePt t="119874" x="6327775" y="2667000"/>
          <p14:tracePt t="119889" x="6308725" y="2676525"/>
          <p14:tracePt t="119890" x="6289675" y="2695575"/>
          <p14:tracePt t="119906" x="6270625" y="2724150"/>
          <p14:tracePt t="119922" x="6242050" y="2762250"/>
          <p14:tracePt t="119939" x="6223000" y="2790825"/>
          <p14:tracePt t="119956" x="6213475" y="2828925"/>
          <p14:tracePt t="119972" x="6205538" y="2865438"/>
          <p14:tracePt t="119989" x="6196013" y="2894013"/>
          <p14:tracePt t="120005" x="6196013" y="2903538"/>
          <p14:tracePt t="120024" x="6196013" y="2913063"/>
          <p14:tracePt t="120045" x="6196013" y="2922588"/>
          <p14:tracePt t="120072" x="6196013" y="2932113"/>
          <p14:tracePt t="120100" x="6196013" y="2941638"/>
          <p14:tracePt t="120123" x="6196013" y="2951163"/>
          <p14:tracePt t="120139" x="6205538" y="2960688"/>
          <p14:tracePt t="120156" x="6242050" y="3008313"/>
          <p14:tracePt t="120172" x="6337300" y="3055938"/>
          <p14:tracePt t="120189" x="6507163" y="3101975"/>
          <p14:tracePt t="120208" x="6800850" y="3140075"/>
          <p14:tracePt t="120209" x="6970713" y="3168650"/>
          <p14:tracePt t="120223" x="7312025" y="3216275"/>
          <p14:tracePt t="120239" x="7604125" y="3282950"/>
          <p14:tracePt t="120256" x="7897813" y="3348038"/>
          <p14:tracePt t="120273" x="8220075" y="3395663"/>
          <p14:tracePt t="120289" x="8674100" y="3405188"/>
          <p14:tracePt t="120305" x="8947150" y="3395663"/>
          <p14:tracePt t="120323" x="9250363" y="3348038"/>
          <p14:tracePt t="120339" x="9372600" y="3338513"/>
          <p14:tracePt t="120356" x="9448800" y="3328988"/>
          <p14:tracePt t="120358" x="9467850" y="3328988"/>
          <p14:tracePt t="120389" x="9525000" y="3328988"/>
          <p14:tracePt t="120406" x="9563100" y="3338513"/>
          <p14:tracePt t="120423" x="9599613" y="3357563"/>
          <p14:tracePt t="120439" x="9618663" y="3367088"/>
          <p14:tracePt t="120456" x="9647238" y="3386138"/>
          <p14:tracePt t="120473" x="9666288" y="3395663"/>
          <p14:tracePt t="120473" x="9685338" y="3395663"/>
          <p14:tracePt t="120504" x="9694863" y="3395663"/>
          <p14:tracePt t="120522" x="9704388" y="3395663"/>
          <p14:tracePt t="120553" x="9713913" y="3395663"/>
          <p14:tracePt t="120573" x="9723438" y="3395663"/>
          <p14:tracePt t="120593" x="9732963" y="3395663"/>
          <p14:tracePt t="120606" x="9771063" y="3395663"/>
          <p14:tracePt t="120622" x="9855200" y="3376613"/>
          <p14:tracePt t="120639" x="10017125" y="3311525"/>
          <p14:tracePt t="120656" x="10234613" y="3159125"/>
          <p14:tracePt t="120656" x="10328275" y="3084513"/>
          <p14:tracePt t="120672" x="10471150" y="2903538"/>
          <p14:tracePt t="120689" x="10593388" y="2582863"/>
          <p14:tracePt t="120706" x="10641013" y="1778000"/>
          <p14:tracePt t="120722" x="10602913" y="1438275"/>
          <p14:tracePt t="120739" x="10526713" y="1276350"/>
          <p14:tracePt t="120757" x="10394950" y="1087438"/>
          <p14:tracePt t="120772" x="10253663" y="946150"/>
          <p14:tracePt t="120790" x="10007600" y="795338"/>
          <p14:tracePt t="120806" x="9855200" y="728663"/>
          <p14:tracePt t="120823" x="9723438" y="671513"/>
          <p14:tracePt t="120839" x="9553575" y="614363"/>
          <p14:tracePt t="120856" x="9317038" y="549275"/>
          <p14:tracePt t="120873" x="9032875" y="549275"/>
          <p14:tracePt t="120889" x="8428038" y="795338"/>
          <p14:tracePt t="120906" x="8096250" y="1049338"/>
          <p14:tracePt t="120922" x="7897813" y="1249363"/>
          <p14:tracePt t="120939" x="7785100" y="1390650"/>
          <p14:tracePt t="120957" x="7689850" y="1570038"/>
          <p14:tracePt t="120973" x="7651750" y="1684338"/>
          <p14:tracePt t="120989" x="7632700" y="1873250"/>
          <p14:tracePt t="121006" x="7604125" y="2090738"/>
          <p14:tracePt t="121023" x="7594600" y="2298700"/>
          <p14:tracePt t="121024" x="7594600" y="2365375"/>
          <p14:tracePt t="121039" x="7594600" y="2439988"/>
          <p14:tracePt t="121039" x="7594600" y="2487613"/>
          <p14:tracePt t="121057" x="7604125" y="2563813"/>
          <p14:tracePt t="121072" x="7642225" y="2620963"/>
          <p14:tracePt t="121089" x="7670800" y="2667000"/>
          <p14:tracePt t="121108" x="7718425" y="2743200"/>
          <p14:tracePt t="121109" x="7747000" y="2790825"/>
          <p14:tracePt t="121123" x="7766050" y="2809875"/>
          <p14:tracePt t="121124" x="7785100" y="2838450"/>
          <p14:tracePt t="121140" x="7802563" y="2874963"/>
          <p14:tracePt t="121155" x="7831138" y="2922588"/>
          <p14:tracePt t="121172" x="7840663" y="2941638"/>
          <p14:tracePt t="121189" x="7840663" y="2951163"/>
          <p14:tracePt t="121206" x="7850188" y="2951163"/>
          <p14:tracePt t="121224" x="7850188" y="2970213"/>
          <p14:tracePt t="121226" x="7850188" y="2998788"/>
          <p14:tracePt t="121242" x="7850188" y="3074988"/>
          <p14:tracePt t="121256" x="7840663" y="3244850"/>
          <p14:tracePt t="121272" x="7802563" y="3433763"/>
          <p14:tracePt t="121289" x="7775575" y="3594100"/>
          <p14:tracePt t="121305" x="7775575" y="3689350"/>
          <p14:tracePt t="121322" x="7775575" y="3736975"/>
          <p14:tracePt t="121340" x="7775575" y="3773488"/>
          <p14:tracePt t="121341" x="7775575" y="3802063"/>
          <p14:tracePt t="121355" x="7785100" y="3840163"/>
          <p14:tracePt t="121373" x="7793038" y="3887788"/>
          <p14:tracePt t="121389" x="7802563" y="3944938"/>
          <p14:tracePt t="121407" x="7812088" y="4000500"/>
          <p14:tracePt t="121409" x="7821613" y="4029075"/>
          <p14:tracePt t="121423" x="7831138" y="4057650"/>
          <p14:tracePt t="121423" x="7840663" y="4086225"/>
          <p14:tracePt t="121439" x="7850188" y="4152900"/>
          <p14:tracePt t="121456" x="7859713" y="4210050"/>
          <p14:tracePt t="121472" x="7888288" y="4313238"/>
          <p14:tracePt t="121489" x="7935913" y="4427538"/>
          <p14:tracePt t="121490" x="7945438" y="4492625"/>
          <p14:tracePt t="121506" x="7993063" y="4635500"/>
          <p14:tracePt t="121522" x="8020050" y="4767263"/>
          <p14:tracePt t="121539" x="8039100" y="4862513"/>
          <p14:tracePt t="121556" x="8086725" y="4984750"/>
          <p14:tracePt t="121572" x="8115300" y="5060950"/>
          <p14:tracePt t="121589" x="8143875" y="5118100"/>
          <p14:tracePt t="121606" x="8153400" y="5154613"/>
          <p14:tracePt t="121623" x="8153400" y="5183188"/>
          <p14:tracePt t="121656" x="8153400" y="5192713"/>
          <p14:tracePt t="121688" x="8153400" y="5202238"/>
          <p14:tracePt t="121846" x="8153400" y="5211763"/>
          <p14:tracePt t="121861" x="8162925" y="5230813"/>
          <p14:tracePt t="121872" x="8181975" y="5268913"/>
          <p14:tracePt t="121874" x="8201025" y="5307013"/>
          <p14:tracePt t="121889" x="8256588" y="5438775"/>
          <p14:tracePt t="121906" x="8332788" y="5675313"/>
          <p14:tracePt t="121922" x="8399463" y="5911850"/>
          <p14:tracePt t="121940" x="8474075" y="6081713"/>
          <p14:tracePt t="121956" x="8493125" y="6100763"/>
          <p14:tracePt t="121961" x="8502650" y="6110288"/>
          <p14:tracePt t="122418" x="8502650" y="5665788"/>
          <p14:tracePt t="122426" x="8483600" y="5013325"/>
          <p14:tracePt t="122439" x="8418513" y="3500438"/>
          <p14:tracePt t="122456" x="8370888" y="2024063"/>
          <p14:tracePt t="122472" x="8351838" y="946150"/>
          <p14:tracePt t="122489" x="8332788" y="463550"/>
          <p14:tracePt t="122506" x="8323263" y="341313"/>
          <p14:tracePt t="122507" x="8323263" y="331788"/>
          <p14:tracePt t="122572" x="8323263" y="322263"/>
          <p14:tracePt t="122606" x="8323263" y="312738"/>
          <p14:tracePt t="122623" x="8313738" y="255588"/>
          <p14:tracePt t="122639" x="8256588" y="9525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1" name="Freeform: Shape 9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3" name="Group 9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4" name="Freeform: Shape 9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Freeform: Shape 9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Freeform: Shape 9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Freeform: Shape 10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2" name="Rectangle 11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C135FC-93A4-5507-B30D-6186B5BF1A33}"/>
              </a:ext>
            </a:extLst>
          </p:cNvPr>
          <p:cNvSpPr>
            <a:spLocks noGrp="1"/>
          </p:cNvSpPr>
          <p:nvPr>
            <p:ph type="title"/>
          </p:nvPr>
        </p:nvSpPr>
        <p:spPr>
          <a:xfrm>
            <a:off x="530225" y="770270"/>
            <a:ext cx="5383698" cy="597625"/>
          </a:xfrm>
        </p:spPr>
        <p:txBody>
          <a:bodyPr vert="horz" lIns="91440" tIns="45720" rIns="91440" bIns="45720" rtlCol="0" anchor="t">
            <a:normAutofit fontScale="90000"/>
          </a:bodyPr>
          <a:lstStyle/>
          <a:p>
            <a:r>
              <a:rPr lang="en-US" sz="4000" dirty="0"/>
              <a:t>Summary + Results</a:t>
            </a:r>
            <a:br>
              <a:rPr lang="en-US" sz="4000" dirty="0"/>
            </a:br>
            <a:endParaRPr lang="en-US" sz="2100" dirty="0">
              <a:highlight>
                <a:srgbClr val="00FFFF"/>
              </a:highlight>
            </a:endParaRPr>
          </a:p>
        </p:txBody>
      </p:sp>
      <p:grpSp>
        <p:nvGrpSpPr>
          <p:cNvPr id="114"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115"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6"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7"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8"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22" name="Freeform: Shape 121">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4" name="Group 123">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125" name="Freeform: Shape 124">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6" name="Freeform: Shape 125">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7" name="Freeform: Shape 126">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8"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29"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0"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descr="A screenshot of a computer&#10;&#10;Description automatically generated">
            <a:extLst>
              <a:ext uri="{FF2B5EF4-FFF2-40B4-BE49-F238E27FC236}">
                <a16:creationId xmlns:a16="http://schemas.microsoft.com/office/drawing/2014/main" id="{0ED6C136-6D3F-2F0B-0F25-1057BD7BFE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6940" y="2072684"/>
            <a:ext cx="4798297" cy="4015046"/>
          </a:xfrm>
        </p:spPr>
      </p:pic>
      <p:pic>
        <p:nvPicPr>
          <p:cNvPr id="22" name="Picture 21" descr="A screenshot of a computer screen&#10;&#10;Description automatically generated">
            <a:extLst>
              <a:ext uri="{FF2B5EF4-FFF2-40B4-BE49-F238E27FC236}">
                <a16:creationId xmlns:a16="http://schemas.microsoft.com/office/drawing/2014/main" id="{0C0330DA-FB28-65DB-A0D5-7604D2D27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41" y="1797511"/>
            <a:ext cx="4191215" cy="4299171"/>
          </a:xfrm>
          <a:prstGeom prst="rect">
            <a:avLst/>
          </a:prstGeom>
        </p:spPr>
      </p:pic>
      <p:sp>
        <p:nvSpPr>
          <p:cNvPr id="24" name="TextBox 23">
            <a:extLst>
              <a:ext uri="{FF2B5EF4-FFF2-40B4-BE49-F238E27FC236}">
                <a16:creationId xmlns:a16="http://schemas.microsoft.com/office/drawing/2014/main" id="{CCD2D386-13B1-89AD-7B97-5C6F37E95CEC}"/>
              </a:ext>
            </a:extLst>
          </p:cNvPr>
          <p:cNvSpPr txBox="1"/>
          <p:nvPr/>
        </p:nvSpPr>
        <p:spPr>
          <a:xfrm>
            <a:off x="7327232" y="1183229"/>
            <a:ext cx="2900043" cy="461665"/>
          </a:xfrm>
          <a:prstGeom prst="rect">
            <a:avLst/>
          </a:prstGeom>
          <a:noFill/>
        </p:spPr>
        <p:txBody>
          <a:bodyPr wrap="square" rtlCol="0">
            <a:spAutoFit/>
          </a:bodyPr>
          <a:lstStyle/>
          <a:p>
            <a:r>
              <a:rPr lang="en-US" sz="2400" dirty="0">
                <a:highlight>
                  <a:srgbClr val="00FFFF"/>
                </a:highlight>
              </a:rPr>
              <a:t>Linear svm wins</a:t>
            </a:r>
            <a:endParaRPr lang="en-US" sz="2400" dirty="0"/>
          </a:p>
        </p:txBody>
      </p:sp>
    </p:spTree>
    <p:custDataLst>
      <p:tags r:id="rId1"/>
    </p:custDataLst>
    <p:extLst>
      <p:ext uri="{BB962C8B-B14F-4D97-AF65-F5344CB8AC3E}">
        <p14:creationId xmlns:p14="http://schemas.microsoft.com/office/powerpoint/2010/main" val="2728494236"/>
      </p:ext>
    </p:extLst>
  </p:cSld>
  <p:clrMapOvr>
    <a:masterClrMapping/>
  </p:clrMapOvr>
  <mc:AlternateContent xmlns:mc="http://schemas.openxmlformats.org/markup-compatibility/2006">
    <mc:Choice xmlns:p14="http://schemas.microsoft.com/office/powerpoint/2010/main" Requires="p14">
      <p:transition spd="slow" p14:dur="2000" advTm="136808"/>
    </mc:Choice>
    <mc:Fallback>
      <p:transition spd="slow" advTm="1368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extLst>
    <p:ext uri="{3A86A75C-4F4B-4683-9AE1-C65F6400EC91}">
      <p14:laserTraceLst xmlns:p14="http://schemas.microsoft.com/office/powerpoint/2010/main">
        <p14:tracePtLst>
          <p14:tracePt t="76" x="8891588" y="2071688"/>
          <p14:tracePt t="108" x="8918575" y="2119313"/>
          <p14:tracePt t="110" x="8918575" y="2128838"/>
          <p14:tracePt t="135" x="8928100" y="2138363"/>
          <p14:tracePt t="153" x="8928100" y="2147888"/>
          <p14:tracePt t="171" x="8928100" y="2157413"/>
          <p14:tracePt t="33386" x="8739188" y="2260600"/>
          <p14:tracePt t="33394" x="8466138" y="2420938"/>
          <p14:tracePt t="33401" x="8239125" y="2620963"/>
          <p14:tracePt t="33417" x="7821613" y="2932113"/>
          <p14:tracePt t="33434" x="7529513" y="3178175"/>
          <p14:tracePt t="33454" x="7321550" y="3357563"/>
          <p14:tracePt t="33467" x="7292975" y="3357563"/>
          <p14:tracePt t="33484" x="7283450" y="3367088"/>
          <p14:tracePt t="33540" x="7273925" y="3367088"/>
          <p14:tracePt t="33567" x="7245350" y="3395663"/>
          <p14:tracePt t="33584" x="7188200" y="3433763"/>
          <p14:tracePt t="33586" x="7150100" y="3452813"/>
          <p14:tracePt t="33603" x="7094538" y="3481388"/>
          <p14:tracePt t="33617" x="7027863" y="3519488"/>
          <p14:tracePt t="33638" x="6980238" y="3529013"/>
          <p14:tracePt t="33650" x="6951663" y="3529013"/>
          <p14:tracePt t="33667" x="6942138" y="3529013"/>
          <p14:tracePt t="33701" x="6923088" y="3538538"/>
          <p14:tracePt t="33717" x="6867525" y="3584575"/>
          <p14:tracePt t="33734" x="6819900" y="3603625"/>
          <p14:tracePt t="33751" x="6772275" y="3632200"/>
          <p14:tracePt t="33767" x="6762750" y="3632200"/>
          <p14:tracePt t="33784" x="6743700" y="3632200"/>
          <p14:tracePt t="33801" x="6734175" y="3632200"/>
          <p14:tracePt t="33818" x="6724650" y="3632200"/>
          <p14:tracePt t="33819" x="6715125" y="3641725"/>
          <p14:tracePt t="33834" x="6667500" y="3651250"/>
          <p14:tracePt t="33851" x="6630988" y="3679825"/>
          <p14:tracePt t="33868" x="6592888" y="3689350"/>
          <p14:tracePt t="33902" x="6573838" y="3689350"/>
          <p14:tracePt t="33920" x="6564313" y="3689350"/>
          <p14:tracePt t="33934" x="6554788" y="3689350"/>
          <p14:tracePt t="34004" x="6564313" y="3689350"/>
          <p14:tracePt t="34018" x="6602413" y="3679825"/>
          <p14:tracePt t="34258" x="6667500" y="3613150"/>
          <p14:tracePt t="34267" x="6743700" y="3529013"/>
          <p14:tracePt t="34284" x="6894513" y="3357563"/>
          <p14:tracePt t="34285" x="6951663" y="3282950"/>
          <p14:tracePt t="34300" x="7085013" y="3159125"/>
          <p14:tracePt t="34317" x="7178675" y="3101975"/>
          <p14:tracePt t="34335" x="7235825" y="3074988"/>
          <p14:tracePt t="34336" x="7264400" y="3065463"/>
          <p14:tracePt t="34350" x="7283450" y="3055938"/>
          <p14:tracePt t="34367" x="7292975" y="3055938"/>
          <p14:tracePt t="34445" x="7292975" y="3046413"/>
          <p14:tracePt t="34452" x="7283450" y="3046413"/>
          <p14:tracePt t="34467" x="7245350" y="3046413"/>
          <p14:tracePt t="34484" x="7159625" y="3027363"/>
          <p14:tracePt t="34501" x="7018338" y="3017838"/>
          <p14:tracePt t="34518" x="6829425" y="2989263"/>
          <p14:tracePt t="34519" x="6734175" y="2979738"/>
          <p14:tracePt t="34534" x="6583363" y="2960688"/>
          <p14:tracePt t="34550" x="6432550" y="2941638"/>
          <p14:tracePt t="34567" x="6289675" y="2932113"/>
          <p14:tracePt t="34584" x="6110288" y="2932113"/>
          <p14:tracePt t="34601" x="5940425" y="2932113"/>
          <p14:tracePt t="34617" x="5778500" y="2960688"/>
          <p14:tracePt t="34634" x="5665788" y="2979738"/>
          <p14:tracePt t="34637" x="5618163" y="2989263"/>
          <p14:tracePt t="34651" x="5532438" y="3008313"/>
          <p14:tracePt t="34668" x="5429250" y="3036888"/>
          <p14:tracePt t="34684" x="5324475" y="3092450"/>
          <p14:tracePt t="34701" x="5221288" y="3178175"/>
          <p14:tracePt t="34718" x="5135563" y="3273425"/>
          <p14:tracePt t="34734" x="5080000" y="3348038"/>
          <p14:tracePt t="34737" x="5070475" y="3376613"/>
          <p14:tracePt t="34751" x="5051425" y="3414713"/>
          <p14:tracePt t="34767" x="5041900" y="3462338"/>
          <p14:tracePt t="34784" x="5041900" y="3529013"/>
          <p14:tracePt t="34801" x="5070475" y="3641725"/>
          <p14:tracePt t="34818" x="5173663" y="3830638"/>
          <p14:tracePt t="34834" x="5297488" y="4095750"/>
          <p14:tracePt t="34851" x="5532438" y="4389438"/>
          <p14:tracePt t="34867" x="5656263" y="4521200"/>
          <p14:tracePt t="34885" x="5751513" y="4606925"/>
          <p14:tracePt t="34918" x="6062663" y="4738688"/>
          <p14:tracePt t="34919" x="6167438" y="4757738"/>
          <p14:tracePt t="34935" x="6375400" y="4710113"/>
          <p14:tracePt t="34951" x="6659563" y="4568825"/>
          <p14:tracePt t="34953" x="6781800" y="4483100"/>
          <p14:tracePt t="34968" x="6923088" y="4351338"/>
          <p14:tracePt t="34986" x="7008813" y="4256088"/>
          <p14:tracePt t="34987" x="7037388" y="4229100"/>
          <p14:tracePt t="35001" x="7065963" y="4191000"/>
          <p14:tracePt t="35018" x="7085013" y="4171950"/>
          <p14:tracePt t="35034" x="7094538" y="4152900"/>
          <p14:tracePt t="35056" x="7094538" y="4143375"/>
          <p14:tracePt t="35084" x="7094538" y="4133850"/>
          <p14:tracePt t="35101" x="7094538" y="4124325"/>
          <p14:tracePt t="35118" x="7094538" y="4114800"/>
          <p14:tracePt t="35119" x="7094538" y="4105275"/>
          <p14:tracePt t="35136" x="7104063" y="4067175"/>
          <p14:tracePt t="35151" x="7104063" y="4019550"/>
          <p14:tracePt t="35153" x="7104063" y="3992563"/>
          <p14:tracePt t="35168" x="7104063" y="3954463"/>
          <p14:tracePt t="35185" x="7104063" y="3925888"/>
          <p14:tracePt t="35186" x="7104063" y="3906838"/>
          <p14:tracePt t="35201" x="7075488" y="3868738"/>
          <p14:tracePt t="35219" x="7046913" y="3840163"/>
          <p14:tracePt t="35234" x="6989763" y="3792538"/>
          <p14:tracePt t="35251" x="6894513" y="3717925"/>
          <p14:tracePt t="35267" x="6696075" y="3622675"/>
          <p14:tracePt t="35284" x="6564313" y="3565525"/>
          <p14:tracePt t="35301" x="6384925" y="3519488"/>
          <p14:tracePt t="35317" x="6270625" y="3509963"/>
          <p14:tracePt t="35334" x="6205538" y="3509963"/>
          <p14:tracePt t="35336" x="6167438" y="3509963"/>
          <p14:tracePt t="35351" x="6119813" y="3509963"/>
          <p14:tracePt t="35369" x="6081713" y="3509963"/>
          <p14:tracePt t="35384" x="6053138" y="3509963"/>
          <p14:tracePt t="35387" x="6034088" y="3509963"/>
          <p14:tracePt t="35402" x="6005513" y="3509963"/>
          <p14:tracePt t="35418" x="5969000" y="3509963"/>
          <p14:tracePt t="35434" x="5921375" y="3519488"/>
          <p14:tracePt t="35451" x="5845175" y="3546475"/>
          <p14:tracePt t="35468" x="5788025" y="3575050"/>
          <p14:tracePt t="35485" x="5732463" y="3594100"/>
          <p14:tracePt t="35487" x="5722938" y="3603625"/>
          <p14:tracePt t="35502" x="5703888" y="3613150"/>
          <p14:tracePt t="35518" x="5694363" y="3613150"/>
          <p14:tracePt t="35534" x="5684838" y="3613150"/>
          <p14:tracePt t="35551" x="5675313" y="3622675"/>
          <p14:tracePt t="35567" x="5656263" y="3641725"/>
          <p14:tracePt t="35584" x="5618163" y="3670300"/>
          <p14:tracePt t="35601" x="5589588" y="3698875"/>
          <p14:tracePt t="35602" x="5570538" y="3717925"/>
          <p14:tracePt t="35617" x="5551488" y="3736975"/>
          <p14:tracePt t="35634" x="5514975" y="3765550"/>
          <p14:tracePt t="35651" x="5467350" y="3830638"/>
          <p14:tracePt t="35652" x="5448300" y="3868738"/>
          <p14:tracePt t="35667" x="5400675" y="3944938"/>
          <p14:tracePt t="35700" x="5362575" y="4019550"/>
          <p14:tracePt t="35717" x="5362575" y="4029075"/>
          <p14:tracePt t="35734" x="5353050" y="4029075"/>
          <p14:tracePt t="35768" x="5372100" y="4029075"/>
          <p14:tracePt t="35785" x="5486400" y="4010025"/>
          <p14:tracePt t="35801" x="5637213" y="3973513"/>
          <p14:tracePt t="35819" x="5835650" y="3897313"/>
          <p14:tracePt t="35820" x="5930900" y="3868738"/>
          <p14:tracePt t="35835" x="6081713" y="3840163"/>
          <p14:tracePt t="35851" x="6157913" y="3821113"/>
          <p14:tracePt t="35868" x="6205538" y="3821113"/>
          <p14:tracePt t="35869" x="6223000" y="3821113"/>
          <p14:tracePt t="35884" x="6261100" y="3821113"/>
          <p14:tracePt t="35900" x="6308725" y="3811588"/>
          <p14:tracePt t="35920" x="6394450" y="3792538"/>
          <p14:tracePt t="35934" x="6450013" y="3792538"/>
          <p14:tracePt t="35951" x="6507163" y="3792538"/>
          <p14:tracePt t="35968" x="6526213" y="3792538"/>
          <p14:tracePt t="35984" x="6535738" y="3792538"/>
          <p14:tracePt t="36001" x="6545263" y="3792538"/>
          <p14:tracePt t="36018" x="6554788" y="3792538"/>
          <p14:tracePt t="36034" x="6573838" y="3792538"/>
          <p14:tracePt t="36051" x="6583363" y="3792538"/>
          <p14:tracePt t="36069" x="6592888" y="3792538"/>
          <p14:tracePt t="36084" x="6602413" y="3792538"/>
          <p14:tracePt t="36101" x="6611938" y="3792538"/>
          <p14:tracePt t="36127" x="6621463" y="3792538"/>
          <p14:tracePt t="36150" x="6630988" y="3792538"/>
          <p14:tracePt t="36169" x="6659563" y="3792538"/>
          <p14:tracePt t="36184" x="6715125" y="3773488"/>
          <p14:tracePt t="36201" x="6772275" y="3756025"/>
          <p14:tracePt t="36217" x="6829425" y="3736975"/>
          <p14:tracePt t="36235" x="6867525" y="3717925"/>
          <p14:tracePt t="36251" x="6886575" y="3708400"/>
          <p14:tracePt t="36268" x="6894513" y="3708400"/>
          <p14:tracePt t="36300" x="6904038" y="3708400"/>
          <p14:tracePt t="36319" x="6913563" y="3698875"/>
          <p14:tracePt t="36334" x="6913563" y="3679825"/>
          <p14:tracePt t="36367" x="6913563" y="3651250"/>
          <p14:tracePt t="36384" x="6894513" y="3632200"/>
          <p14:tracePt t="36405" x="6810375" y="3584575"/>
          <p14:tracePt t="36417" x="6743700" y="3575050"/>
          <p14:tracePt t="36419" x="6696075" y="3565525"/>
          <p14:tracePt t="36434" x="6573838" y="3556000"/>
          <p14:tracePt t="36451" x="6478588" y="3556000"/>
          <p14:tracePt t="36454" x="6450013" y="3556000"/>
          <p14:tracePt t="36468" x="6403975" y="3556000"/>
          <p14:tracePt t="36484" x="6394450" y="3556000"/>
          <p14:tracePt t="36507" x="6384925" y="3556000"/>
          <p14:tracePt t="36534" x="6375400" y="3556000"/>
          <p14:tracePt t="36552" x="6365875" y="3556000"/>
          <p14:tracePt t="36585" x="6356350" y="3556000"/>
          <p14:tracePt t="36601" x="6346825" y="3556000"/>
          <p14:tracePt t="36653" x="6365875" y="3556000"/>
          <p14:tracePt t="36669" x="6432550" y="3538538"/>
          <p14:tracePt t="36670" x="6497638" y="3529013"/>
          <p14:tracePt t="36686" x="6696075" y="3500438"/>
          <p14:tracePt t="36701" x="6867525" y="3509963"/>
          <p14:tracePt t="36718" x="6951663" y="3519488"/>
          <p14:tracePt t="36735" x="6989763" y="3529013"/>
          <p14:tracePt t="36736" x="6999288" y="3538538"/>
          <p14:tracePt t="36751" x="7027863" y="3556000"/>
          <p14:tracePt t="36783" x="7037388" y="3565525"/>
          <p14:tracePt t="36818" x="7056438" y="3575050"/>
          <p14:tracePt t="36827" x="7075488" y="3584575"/>
          <p14:tracePt t="36835" x="7104063" y="3594100"/>
          <p14:tracePt t="36851" x="7197725" y="3613150"/>
          <p14:tracePt t="36868" x="7283450" y="3632200"/>
          <p14:tracePt t="36884" x="7348538" y="3632200"/>
          <p14:tracePt t="36901" x="7367588" y="3632200"/>
          <p14:tracePt t="36935" x="7377113" y="3632200"/>
          <p14:tracePt t="36952" x="7386638" y="3632200"/>
          <p14:tracePt t="37000" x="7396163" y="3632200"/>
          <p14:tracePt t="37019" x="7434263" y="3651250"/>
          <p14:tracePt t="37034" x="7462838" y="3670300"/>
          <p14:tracePt t="37051" x="7491413" y="3679825"/>
          <p14:tracePt t="37067" x="7539038" y="3689350"/>
          <p14:tracePt t="37085" x="7566025" y="3698875"/>
          <p14:tracePt t="37100" x="7575550" y="3708400"/>
          <p14:tracePt t="37118" x="7585075" y="3708400"/>
          <p14:tracePt t="37135" x="7594600" y="3717925"/>
          <p14:tracePt t="37150" x="7604125" y="3727450"/>
          <p14:tracePt t="37184" x="7604125" y="3736975"/>
          <p14:tracePt t="37201" x="7604125" y="3746500"/>
          <p14:tracePt t="37230" x="7613650" y="3756025"/>
          <p14:tracePt t="37236" x="7613650" y="3765550"/>
          <p14:tracePt t="37251" x="7623175" y="3773488"/>
          <p14:tracePt t="37267" x="7623175" y="3792538"/>
          <p14:tracePt t="37290" x="7632700" y="3821113"/>
          <p14:tracePt t="37290" x="7632700" y="3830638"/>
          <p14:tracePt t="37301" x="7642225" y="3840163"/>
          <p14:tracePt t="37317" x="7651750" y="3859213"/>
          <p14:tracePt t="37335" x="7670800" y="3916363"/>
          <p14:tracePt t="37353" x="7793038" y="4038600"/>
          <p14:tracePt t="37367" x="7907338" y="4143375"/>
          <p14:tracePt t="37386" x="8039100" y="4210050"/>
          <p14:tracePt t="37401" x="8077200" y="4237038"/>
          <p14:tracePt t="37418" x="8096250" y="4246563"/>
          <p14:tracePt t="37420" x="8105775" y="4256088"/>
          <p14:tracePt t="37434" x="8115300" y="4265613"/>
          <p14:tracePt t="37467" x="8124825" y="4265613"/>
          <p14:tracePt t="37490" x="8134350" y="4265613"/>
          <p14:tracePt t="37517" x="8143875" y="4265613"/>
          <p14:tracePt t="37536" x="8153400" y="4265613"/>
          <p14:tracePt t="37567" x="8172450" y="4265613"/>
          <p14:tracePt t="37584" x="8181975" y="4256088"/>
          <p14:tracePt t="37618" x="8191500" y="4237038"/>
          <p14:tracePt t="37634" x="8201025" y="4229100"/>
          <p14:tracePt t="37651" x="8210550" y="4210050"/>
          <p14:tracePt t="37667" x="8220075" y="4181475"/>
          <p14:tracePt t="37684" x="8229600" y="4162425"/>
          <p14:tracePt t="37701" x="8239125" y="4143375"/>
          <p14:tracePt t="37736" x="8247063" y="4124325"/>
          <p14:tracePt t="37750" x="8247063" y="4057650"/>
          <p14:tracePt t="37767" x="8153400" y="3897313"/>
          <p14:tracePt t="37769" x="8096250" y="3811588"/>
          <p14:tracePt t="37786" x="7983538" y="3670300"/>
          <p14:tracePt t="37800" x="7907338" y="3603625"/>
          <p14:tracePt t="37817" x="7859713" y="3546475"/>
          <p14:tracePt t="37834" x="7850188" y="3538538"/>
          <p14:tracePt t="37851" x="7840663" y="3529013"/>
          <p14:tracePt t="37868" x="7831138" y="3519488"/>
          <p14:tracePt t="37919" x="7821613" y="3519488"/>
          <p14:tracePt t="37921" x="7812088" y="3519488"/>
          <p14:tracePt t="37952" x="7785100" y="3519488"/>
          <p14:tracePt t="37967" x="7699375" y="3546475"/>
          <p14:tracePt t="37984" x="7642225" y="3556000"/>
          <p14:tracePt t="38001" x="7604125" y="3565525"/>
          <p14:tracePt t="38002" x="7585075" y="3575050"/>
          <p14:tracePt t="38019" x="7548563" y="3594100"/>
          <p14:tracePt t="38035" x="7529513" y="3603625"/>
          <p14:tracePt t="38051" x="7491413" y="3632200"/>
          <p14:tracePt t="38068" x="7472363" y="3651250"/>
          <p14:tracePt t="38085" x="7424738" y="3708400"/>
          <p14:tracePt t="38100" x="7396163" y="3736975"/>
          <p14:tracePt t="38118" x="7386638" y="3756025"/>
          <p14:tracePt t="38150" x="7377113" y="3765550"/>
          <p14:tracePt t="38168" x="7367588" y="3773488"/>
          <p14:tracePt t="38184" x="7367588" y="3783013"/>
          <p14:tracePt t="38202" x="7358063" y="3792538"/>
          <p14:tracePt t="38218" x="7358063" y="3802063"/>
          <p14:tracePt t="38236" x="7358063" y="3840163"/>
          <p14:tracePt t="38251" x="7367588" y="3868738"/>
          <p14:tracePt t="38268" x="7377113" y="3906838"/>
          <p14:tracePt t="38284" x="7396163" y="3944938"/>
          <p14:tracePt t="38300" x="7405688" y="3954463"/>
          <p14:tracePt t="38317" x="7405688" y="3963988"/>
          <p14:tracePt t="38334" x="7424738" y="3983038"/>
          <p14:tracePt t="38351" x="7434263" y="3992563"/>
          <p14:tracePt t="38367" x="7443788" y="4000500"/>
          <p14:tracePt t="38368" x="7462838" y="4010025"/>
          <p14:tracePt t="38384" x="7472363" y="4029075"/>
          <p14:tracePt t="38401" x="7491413" y="4029075"/>
          <p14:tracePt t="38403" x="7500938" y="4029075"/>
          <p14:tracePt t="38419" x="7519988" y="4038600"/>
          <p14:tracePt t="38435" x="7539038" y="4048125"/>
          <p14:tracePt t="38451" x="7566025" y="4048125"/>
          <p14:tracePt t="38469" x="7613650" y="4057650"/>
          <p14:tracePt t="38488" x="7689850" y="4057650"/>
          <p14:tracePt t="38501" x="7727950" y="4057650"/>
          <p14:tracePt t="38523" x="7785100" y="4057650"/>
          <p14:tracePt t="38534" x="7793038" y="4057650"/>
          <p14:tracePt t="38536" x="7793038" y="4048125"/>
          <p14:tracePt t="38551" x="7802563" y="4048125"/>
          <p14:tracePt t="38569" x="7821613" y="4048125"/>
          <p14:tracePt t="38585" x="7840663" y="4038600"/>
          <p14:tracePt t="38604" x="7850188" y="4038600"/>
          <p14:tracePt t="38618" x="7859713" y="4019550"/>
          <p14:tracePt t="38634" x="7878763" y="4010025"/>
          <p14:tracePt t="38650" x="7878763" y="3992563"/>
          <p14:tracePt t="38651" x="7888288" y="3992563"/>
          <p14:tracePt t="38667" x="7897813" y="3983038"/>
          <p14:tracePt t="38684" x="7907338" y="3973513"/>
          <p14:tracePt t="38686" x="7916863" y="3963988"/>
          <p14:tracePt t="38701" x="7926388" y="3954463"/>
          <p14:tracePt t="38717" x="7964488" y="3887788"/>
          <p14:tracePt t="38721" x="7974013" y="3878263"/>
          <p14:tracePt t="38734" x="8012113" y="3821113"/>
          <p14:tracePt t="38751" x="8039100" y="3773488"/>
          <p14:tracePt t="38756" x="8039100" y="3765550"/>
          <p14:tracePt t="38768" x="8048625" y="3765550"/>
          <p14:tracePt t="38785" x="8048625" y="3756025"/>
          <p14:tracePt t="38802" x="8048625" y="3746500"/>
          <p14:tracePt t="38823" x="8048625" y="3736975"/>
          <p14:tracePt t="38838" x="8048625" y="3727450"/>
          <p14:tracePt t="39001" x="8048625" y="3717925"/>
          <p14:tracePt t="39019" x="8039100" y="3708400"/>
          <p14:tracePt t="39035" x="7974013" y="3708400"/>
          <p14:tracePt t="39050" x="7926388" y="3708400"/>
          <p14:tracePt t="39068" x="7878763" y="3708400"/>
          <p14:tracePt t="39084" x="7831138" y="3708400"/>
          <p14:tracePt t="39100" x="7812088" y="3708400"/>
          <p14:tracePt t="39118" x="7802563" y="3708400"/>
          <p14:tracePt t="39135" x="7785100" y="3708400"/>
          <p14:tracePt t="39151" x="7766050" y="3717925"/>
          <p14:tracePt t="39176" x="7756525" y="3717925"/>
          <p14:tracePt t="39190" x="7747000" y="3717925"/>
          <p14:tracePt t="39202" x="7737475" y="3717925"/>
          <p14:tracePt t="39217" x="7727950" y="3717925"/>
          <p14:tracePt t="39530" x="7785100" y="3717925"/>
          <p14:tracePt t="39537" x="7859713" y="3736975"/>
          <p14:tracePt t="39545" x="7926388" y="3746500"/>
          <p14:tracePt t="39568" x="8058150" y="3746500"/>
          <p14:tracePt t="39584" x="8105775" y="3746500"/>
          <p14:tracePt t="39601" x="8143875" y="3746500"/>
          <p14:tracePt t="39617" x="8162925" y="3746500"/>
          <p14:tracePt t="39638" x="8172450" y="3746500"/>
          <p14:tracePt t="39651" x="8172450" y="3736975"/>
          <p14:tracePt t="39701" x="8172450" y="3727450"/>
          <p14:tracePt t="39717" x="8191500" y="3717925"/>
          <p14:tracePt t="39736" x="8247063" y="3651250"/>
          <p14:tracePt t="39767" x="8256588" y="3613150"/>
          <p14:tracePt t="39784" x="8256588" y="3603625"/>
          <p14:tracePt t="39802" x="8256588" y="3594100"/>
          <p14:tracePt t="39834" x="8256588" y="3575050"/>
          <p14:tracePt t="39851" x="8266113" y="3546475"/>
          <p14:tracePt t="39867" x="8266113" y="3500438"/>
          <p14:tracePt t="39884" x="8256588" y="3443288"/>
          <p14:tracePt t="39901" x="8220075" y="3395663"/>
          <p14:tracePt t="39917" x="8105775" y="3273425"/>
          <p14:tracePt t="39934" x="7954963" y="3187700"/>
          <p14:tracePt t="39951" x="7831138" y="3130550"/>
          <p14:tracePt t="39967" x="7727950" y="3111500"/>
          <p14:tracePt t="39984" x="7642225" y="3101975"/>
          <p14:tracePt t="40000" x="7585075" y="3101975"/>
          <p14:tracePt t="40017" x="7510463" y="3101975"/>
          <p14:tracePt t="40034" x="7462838" y="3111500"/>
          <p14:tracePt t="40051" x="7405688" y="3140075"/>
          <p14:tracePt t="40067" x="7358063" y="3168650"/>
          <p14:tracePt t="40084" x="7302500" y="3225800"/>
          <p14:tracePt t="40100" x="7264400" y="3273425"/>
          <p14:tracePt t="40117" x="7216775" y="3328988"/>
          <p14:tracePt t="40118" x="7207250" y="3348038"/>
          <p14:tracePt t="40134" x="7178675" y="3395663"/>
          <p14:tracePt t="40150" x="7159625" y="3433763"/>
          <p14:tracePt t="40169" x="7150100" y="3471863"/>
          <p14:tracePt t="40184" x="7140575" y="3509963"/>
          <p14:tracePt t="40201" x="7131050" y="3546475"/>
          <p14:tracePt t="40219" x="7131050" y="3556000"/>
          <p14:tracePt t="40220" x="7131050" y="3565525"/>
          <p14:tracePt t="40234" x="7131050" y="3584575"/>
          <p14:tracePt t="40251" x="7140575" y="3613150"/>
          <p14:tracePt t="40267" x="7188200" y="3641725"/>
          <p14:tracePt t="40284" x="7283450" y="3689350"/>
          <p14:tracePt t="40301" x="7405688" y="3708400"/>
          <p14:tracePt t="40317" x="7566025" y="3736975"/>
          <p14:tracePt t="40334" x="7737475" y="3746500"/>
          <p14:tracePt t="40335" x="7840663" y="3746500"/>
          <p14:tracePt t="40351" x="8086725" y="3708400"/>
          <p14:tracePt t="40367" x="8351838" y="3660775"/>
          <p14:tracePt t="40383" x="8607425" y="3584575"/>
          <p14:tracePt t="40405" x="8918575" y="3490913"/>
          <p14:tracePt t="40418" x="8985250" y="3481388"/>
          <p14:tracePt t="40419" x="9042400" y="3462338"/>
          <p14:tracePt t="40435" x="9090025" y="3452813"/>
          <p14:tracePt t="40452" x="9109075" y="3452813"/>
          <p14:tracePt t="40467" x="9128125" y="3452813"/>
          <p14:tracePt t="40486" x="9145588" y="3452813"/>
          <p14:tracePt t="40503" x="9174163" y="3452813"/>
          <p14:tracePt t="40504" x="9183688" y="3462338"/>
          <p14:tracePt t="40518" x="9202738" y="3471863"/>
          <p14:tracePt t="40535" x="9231313" y="3481388"/>
          <p14:tracePt t="40536" x="9240838" y="3481388"/>
          <p14:tracePt t="40551" x="9288463" y="3509963"/>
          <p14:tracePt t="40567" x="9326563" y="3529013"/>
          <p14:tracePt t="40584" x="9364663" y="3546475"/>
          <p14:tracePt t="40601" x="9401175" y="3565525"/>
          <p14:tracePt t="40617" x="9429750" y="3584575"/>
          <p14:tracePt t="40620" x="9448800" y="3584575"/>
          <p14:tracePt t="40634" x="9458325" y="3594100"/>
          <p14:tracePt t="40636" x="9486900" y="3594100"/>
          <p14:tracePt t="40652" x="9515475" y="3594100"/>
          <p14:tracePt t="40669" x="9553575" y="3594100"/>
          <p14:tracePt t="40683" x="9591675" y="3594100"/>
          <p14:tracePt t="40700" x="9628188" y="3594100"/>
          <p14:tracePt t="40718" x="9675813" y="3584575"/>
          <p14:tracePt t="40734" x="9713913" y="3565525"/>
          <p14:tracePt t="40735" x="9723438" y="3556000"/>
          <p14:tracePt t="40751" x="9761538" y="3538538"/>
          <p14:tracePt t="40767" x="9790113" y="3509963"/>
          <p14:tracePt t="40784" x="9836150" y="3481388"/>
          <p14:tracePt t="40800" x="9855200" y="3452813"/>
          <p14:tracePt t="40817" x="9864725" y="3433763"/>
          <p14:tracePt t="40834" x="9874250" y="3424238"/>
          <p14:tracePt t="40868" x="9874250" y="3414713"/>
          <p14:tracePt t="40884" x="9874250" y="3405188"/>
          <p14:tracePt t="40900" x="9818688" y="3357563"/>
          <p14:tracePt t="40917" x="9609138" y="3282950"/>
          <p14:tracePt t="40934" x="9364663" y="3216275"/>
          <p14:tracePt t="40951" x="9174163" y="3140075"/>
          <p14:tracePt t="40955" x="9090025" y="3101975"/>
          <p14:tracePt t="40968" x="9032875" y="3084513"/>
          <p14:tracePt t="40969" x="8947150" y="3074988"/>
          <p14:tracePt t="40978" x="8901113" y="3065463"/>
          <p14:tracePt t="40986" x="8834438" y="3055938"/>
          <p14:tracePt t="41000" x="8758238" y="3055938"/>
          <p14:tracePt t="41017" x="8701088" y="3065463"/>
          <p14:tracePt t="41037" x="8636000" y="3084513"/>
          <p14:tracePt t="41038" x="8626475" y="3092450"/>
          <p14:tracePt t="41050" x="8607425" y="3111500"/>
          <p14:tracePt t="41068" x="8578850" y="3121025"/>
          <p14:tracePt t="41069" x="8559800" y="3130550"/>
          <p14:tracePt t="41085" x="8512175" y="3178175"/>
          <p14:tracePt t="41100" x="8502650" y="3187700"/>
          <p14:tracePt t="41101" x="8474075" y="3216275"/>
          <p14:tracePt t="41118" x="8428038" y="3273425"/>
          <p14:tracePt t="41134" x="8399463" y="3319463"/>
          <p14:tracePt t="41150" x="8361363" y="3367088"/>
          <p14:tracePt t="41152" x="8351838" y="3395663"/>
          <p14:tracePt t="41169" x="8342313" y="3414713"/>
          <p14:tracePt t="41184" x="8342313" y="3433763"/>
          <p14:tracePt t="41200" x="8323263" y="3452813"/>
          <p14:tracePt t="41217" x="8323263" y="3500438"/>
          <p14:tracePt t="41234" x="8304213" y="3529013"/>
          <p14:tracePt t="41250" x="8304213" y="3546475"/>
          <p14:tracePt t="41267" x="8304213" y="3575050"/>
          <p14:tracePt t="41268" x="8304213" y="3594100"/>
          <p14:tracePt t="41285" x="8304213" y="3603625"/>
          <p14:tracePt t="41300" x="8304213" y="3613150"/>
          <p14:tracePt t="41317" x="8304213" y="3622675"/>
          <p14:tracePt t="41335" x="8304213" y="3632200"/>
          <p14:tracePt t="41351" x="8304213" y="3651250"/>
          <p14:tracePt t="41367" x="8323263" y="3670300"/>
          <p14:tracePt t="41369" x="8323263" y="3679825"/>
          <p14:tracePt t="41385" x="8370888" y="3746500"/>
          <p14:tracePt t="41400" x="8418513" y="3783013"/>
          <p14:tracePt t="41402" x="8437563" y="3811588"/>
          <p14:tracePt t="41417" x="8483600" y="3859213"/>
          <p14:tracePt t="41434" x="8521700" y="3916363"/>
          <p14:tracePt t="41450" x="8569325" y="3954463"/>
          <p14:tracePt t="41467" x="8607425" y="4000500"/>
          <p14:tracePt t="41470" x="8636000" y="4010025"/>
          <p14:tracePt t="41484" x="8664575" y="4029075"/>
          <p14:tracePt t="41485" x="8693150" y="4038600"/>
          <p14:tracePt t="41501" x="8748713" y="4057650"/>
          <p14:tracePt t="41517" x="8815388" y="4076700"/>
          <p14:tracePt t="41534" x="8910638" y="4086225"/>
          <p14:tracePt t="41552" x="9004300" y="4095750"/>
          <p14:tracePt t="41567" x="9109075" y="4105275"/>
          <p14:tracePt t="41584" x="9202738" y="4105275"/>
          <p14:tracePt t="41586" x="9240838" y="4105275"/>
          <p14:tracePt t="41601" x="9288463" y="4105275"/>
          <p14:tracePt t="41601" x="9336088" y="4105275"/>
          <p14:tracePt t="41617" x="9420225" y="4105275"/>
          <p14:tracePt t="41633" x="9439275" y="4105275"/>
          <p14:tracePt t="41651" x="9505950" y="4086225"/>
          <p14:tracePt t="41668" x="9563100" y="4067175"/>
          <p14:tracePt t="41669" x="9582150" y="4038600"/>
          <p14:tracePt t="41686" x="9637713" y="3983038"/>
          <p14:tracePt t="41701" x="9685338" y="3935413"/>
          <p14:tracePt t="41718" x="9732963" y="3878263"/>
          <p14:tracePt t="41734" x="9732963" y="3868738"/>
          <p14:tracePt t="41755" x="9732963" y="3859213"/>
          <p14:tracePt t="41767" x="9732963" y="3849688"/>
          <p14:tracePt t="41784" x="9742488" y="3830638"/>
          <p14:tracePt t="41800" x="9752013" y="3783013"/>
          <p14:tracePt t="41817" x="9752013" y="3698875"/>
          <p14:tracePt t="41820" x="9742488" y="3670300"/>
          <p14:tracePt t="41834" x="9723438" y="3622675"/>
          <p14:tracePt t="41853" x="9694863" y="3594100"/>
          <p14:tracePt t="41867" x="9666288" y="3565525"/>
          <p14:tracePt t="41886" x="9637713" y="3556000"/>
          <p14:tracePt t="41900" x="9609138" y="3556000"/>
          <p14:tracePt t="41917" x="9582150" y="3556000"/>
          <p14:tracePt t="41934" x="9553575" y="3575050"/>
          <p14:tracePt t="41950" x="9525000" y="3594100"/>
          <p14:tracePt t="41967" x="9486900" y="3603625"/>
          <p14:tracePt t="41968" x="9467850" y="3622675"/>
          <p14:tracePt t="42000" x="9391650" y="3651250"/>
          <p14:tracePt t="42019" x="9372600" y="3660775"/>
          <p14:tracePt t="42036" x="9364663" y="3670300"/>
          <p14:tracePt t="42050" x="9355138" y="3670300"/>
          <p14:tracePt t="42051" x="9345613" y="3670300"/>
          <p14:tracePt t="42067" x="9336088" y="3689350"/>
          <p14:tracePt t="42083" x="9307513" y="3727450"/>
          <p14:tracePt t="42101" x="9288463" y="3783013"/>
          <p14:tracePt t="42101" x="9269413" y="3802063"/>
          <p14:tracePt t="42117" x="9250363" y="3840163"/>
          <p14:tracePt t="42134" x="9250363" y="3859213"/>
          <p14:tracePt t="42151" x="9250363" y="3887788"/>
          <p14:tracePt t="42167" x="9250363" y="3906838"/>
          <p14:tracePt t="42184" x="9269413" y="3944938"/>
          <p14:tracePt t="42200" x="9297988" y="3992563"/>
          <p14:tracePt t="42218" x="9355138" y="4019550"/>
          <p14:tracePt t="42234" x="9410700" y="4029075"/>
          <p14:tracePt t="42250" x="9467850" y="4029075"/>
          <p14:tracePt t="42271" x="9525000" y="4029075"/>
          <p14:tracePt t="42274" x="9553575" y="4019550"/>
          <p14:tracePt t="42287" x="9591675" y="4010025"/>
          <p14:tracePt t="42300" x="9599613" y="4000500"/>
          <p14:tracePt t="42318" x="9599613" y="3992563"/>
          <p14:tracePt t="42320" x="9609138" y="3983038"/>
          <p14:tracePt t="42334" x="9628188" y="3963988"/>
          <p14:tracePt t="42350" x="9666288" y="3916363"/>
          <p14:tracePt t="42367" x="9704388" y="3840163"/>
          <p14:tracePt t="42384" x="9713913" y="3802063"/>
          <p14:tracePt t="42414" x="9713913" y="3792538"/>
          <p14:tracePt t="42433" x="9713913" y="3783013"/>
          <p14:tracePt t="42460" x="9704388" y="3783013"/>
          <p14:tracePt t="42485" x="9694863" y="3783013"/>
          <p14:tracePt t="42500" x="9685338" y="3783013"/>
          <p14:tracePt t="42501" x="9675813" y="3792538"/>
          <p14:tracePt t="42517" x="9637713" y="3830638"/>
          <p14:tracePt t="42534" x="9609138" y="3859213"/>
          <p14:tracePt t="42551" x="9582150" y="3878263"/>
          <p14:tracePt t="42567" x="9582150" y="3887788"/>
          <p14:tracePt t="42584" x="9572625" y="3887788"/>
          <p14:tracePt t="42600" x="9563100" y="3897313"/>
          <p14:tracePt t="42618" x="9525000" y="3935413"/>
          <p14:tracePt t="42650" x="9458325" y="4019550"/>
          <p14:tracePt t="42668" x="9448800" y="4029075"/>
          <p14:tracePt t="42683" x="9439275" y="4029075"/>
          <p14:tracePt t="42700" x="9429750" y="4038600"/>
          <p14:tracePt t="42719" x="9420225" y="4048125"/>
          <p14:tracePt t="42736" x="9410700" y="4048125"/>
          <p14:tracePt t="42750" x="9401175" y="4048125"/>
          <p14:tracePt t="42767" x="9391650" y="4048125"/>
          <p14:tracePt t="42785" x="9382125" y="4048125"/>
          <p14:tracePt t="42800" x="9364663" y="4048125"/>
          <p14:tracePt t="42804" x="9355138" y="4048125"/>
          <p14:tracePt t="42834" x="9336088" y="4048125"/>
          <p14:tracePt t="42874" x="9326563" y="4048125"/>
          <p14:tracePt t="42945" x="9326563" y="4038600"/>
          <p14:tracePt t="42967" x="9372600" y="4029075"/>
          <p14:tracePt t="42984" x="9448800" y="3992563"/>
          <p14:tracePt t="43003" x="9582150" y="3935413"/>
          <p14:tracePt t="43017" x="9618663" y="3916363"/>
          <p14:tracePt t="43034" x="9637713" y="3906838"/>
          <p14:tracePt t="43050" x="9647238" y="3906838"/>
          <p14:tracePt t="43070" x="9656763" y="3906838"/>
          <p14:tracePt t="43100" x="9666288" y="3897313"/>
          <p14:tracePt t="43118" x="9675813" y="3897313"/>
          <p14:tracePt t="43151" x="9685338" y="3897313"/>
          <p14:tracePt t="43167" x="9694863" y="3897313"/>
          <p14:tracePt t="43201" x="9704388" y="3897313"/>
          <p14:tracePt t="43266" x="9713913" y="3897313"/>
          <p14:tracePt t="44325" x="9704388" y="3906838"/>
          <p14:tracePt t="44332" x="9675813" y="3916363"/>
          <p14:tracePt t="44340" x="9656763" y="3935413"/>
          <p14:tracePt t="44351" x="9628188" y="3944938"/>
          <p14:tracePt t="44367" x="9591675" y="3963988"/>
          <p14:tracePt t="44384" x="9553575" y="3973513"/>
          <p14:tracePt t="44402" x="9525000" y="3983038"/>
          <p14:tracePt t="44433" x="9515475" y="3983038"/>
          <p14:tracePt t="44451" x="9505950" y="3983038"/>
          <p14:tracePt t="44467" x="9505950" y="3992563"/>
          <p14:tracePt t="44500" x="9486900" y="3992563"/>
          <p14:tracePt t="44517" x="9477375" y="4000500"/>
          <p14:tracePt t="44518" x="9477375" y="4010025"/>
          <p14:tracePt t="44533" x="9467850" y="4010025"/>
          <p14:tracePt t="44550" x="9448800" y="4010025"/>
          <p14:tracePt t="44567" x="9448800" y="4019550"/>
          <p14:tracePt t="44583" x="9439275" y="4029075"/>
          <p14:tracePt t="44601" x="9439275" y="4038600"/>
          <p14:tracePt t="44617" x="9429750" y="4038600"/>
          <p14:tracePt t="44634" x="9382125" y="4076700"/>
          <p14:tracePt t="44651" x="9278938" y="4124325"/>
          <p14:tracePt t="44667" x="9174163" y="4171950"/>
          <p14:tracePt t="44684" x="9080500" y="4191000"/>
          <p14:tracePt t="44701" x="8975725" y="4210050"/>
          <p14:tracePt t="44717" x="8872538" y="4210050"/>
          <p14:tracePt t="44733" x="8521700" y="4210050"/>
          <p14:tracePt t="44752" x="8266113" y="4210050"/>
          <p14:tracePt t="44766" x="8067675" y="4191000"/>
          <p14:tracePt t="44784" x="7945438" y="4171950"/>
          <p14:tracePt t="44801" x="7897813" y="4152900"/>
          <p14:tracePt t="44816" x="7869238" y="4133850"/>
          <p14:tracePt t="44834" x="7840663" y="4133850"/>
          <p14:tracePt t="44850" x="7831138" y="4133850"/>
          <p14:tracePt t="44935" x="7831138" y="4124325"/>
          <p14:tracePt t="44967" x="7831138" y="4114800"/>
          <p14:tracePt t="44983" x="7888288" y="4095750"/>
          <p14:tracePt t="45001" x="8020050" y="4048125"/>
          <p14:tracePt t="45020" x="8285163" y="4000500"/>
          <p14:tracePt t="45033" x="8342313" y="3992563"/>
          <p14:tracePt t="45050" x="8466138" y="3992563"/>
          <p14:tracePt t="45053" x="8512175" y="3983038"/>
          <p14:tracePt t="45067" x="8626475" y="3983038"/>
          <p14:tracePt t="45083" x="8710613" y="3973513"/>
          <p14:tracePt t="45101" x="8758238" y="3963988"/>
          <p14:tracePt t="45117" x="8767763" y="3963988"/>
          <p14:tracePt t="45134" x="8767763" y="3954463"/>
          <p14:tracePt t="45184" x="8693150" y="3944938"/>
          <p14:tracePt t="45200" x="8342313" y="3916363"/>
          <p14:tracePt t="45217" x="7821613" y="3916363"/>
          <p14:tracePt t="45233" x="7566025" y="3906838"/>
          <p14:tracePt t="45267" x="7254875" y="3849688"/>
          <p14:tracePt t="45284" x="7197725" y="3840163"/>
          <p14:tracePt t="45302" x="7159625" y="3840163"/>
          <p14:tracePt t="45317" x="7150100" y="3840163"/>
          <p14:tracePt t="45334" x="7140575" y="3840163"/>
          <p14:tracePt t="45370" x="7150100" y="3840163"/>
          <p14:tracePt t="45384" x="7292975" y="3849688"/>
          <p14:tracePt t="45406" x="7974013" y="3954463"/>
          <p14:tracePt t="45418" x="8247063" y="4019550"/>
          <p14:tracePt t="45433" x="8521700" y="4114800"/>
          <p14:tracePt t="45450" x="8655050" y="4171950"/>
          <p14:tracePt t="45469" x="8710613" y="4181475"/>
          <p14:tracePt t="45484" x="8720138" y="4191000"/>
          <p14:tracePt t="45500" x="8729663" y="4191000"/>
          <p14:tracePt t="45601" x="8729663" y="4181475"/>
          <p14:tracePt t="45616" x="8729663" y="4171950"/>
          <p14:tracePt t="45647" x="8739188" y="4171950"/>
          <p14:tracePt t="45667" x="8739188" y="4162425"/>
          <p14:tracePt t="45685" x="8748713" y="4152900"/>
          <p14:tracePt t="45700" x="8758238" y="4152900"/>
          <p14:tracePt t="45717" x="8758238" y="4143375"/>
          <p14:tracePt t="45733" x="8758238" y="4133850"/>
          <p14:tracePt t="45797" x="8758238" y="4124325"/>
          <p14:tracePt t="45802" x="8767763" y="4124325"/>
          <p14:tracePt t="45817" x="8767763" y="4114800"/>
          <p14:tracePt t="45834" x="8767763" y="4105275"/>
          <p14:tracePt t="45867" x="8693150" y="4095750"/>
          <p14:tracePt t="45888" x="7954963" y="4191000"/>
          <p14:tracePt t="45900" x="7718425" y="4237038"/>
          <p14:tracePt t="45902" x="7558088" y="4246563"/>
          <p14:tracePt t="45917" x="7367588" y="4256088"/>
          <p14:tracePt t="45934" x="7292975" y="4256088"/>
          <p14:tracePt t="45950" x="7235825" y="4256088"/>
          <p14:tracePt t="45967" x="7226300" y="4256088"/>
          <p14:tracePt t="46003" x="7226300" y="4246563"/>
          <p14:tracePt t="46042" x="7226300" y="4237038"/>
          <p14:tracePt t="46071" x="7254875" y="4237038"/>
          <p14:tracePt t="46083" x="7321550" y="4237038"/>
          <p14:tracePt t="46100" x="7453313" y="4237038"/>
          <p14:tracePt t="46117" x="7651750" y="4246563"/>
          <p14:tracePt t="46134" x="7869238" y="4284663"/>
          <p14:tracePt t="46134" x="7974013" y="4294188"/>
          <p14:tracePt t="46150" x="8105775" y="4313238"/>
          <p14:tracePt t="46167" x="8181975" y="4322763"/>
          <p14:tracePt t="46184" x="8229600" y="4322763"/>
          <p14:tracePt t="46202" x="8247063" y="4313238"/>
          <p14:tracePt t="46218" x="8266113" y="4303713"/>
          <p14:tracePt t="46234" x="8294688" y="4284663"/>
          <p14:tracePt t="46235" x="8294688" y="4256088"/>
          <p14:tracePt t="46251" x="8342313" y="4200525"/>
          <p14:tracePt t="46267" x="8399463" y="4133850"/>
          <p14:tracePt t="46283" x="8447088" y="4086225"/>
          <p14:tracePt t="46300" x="8466138" y="4067175"/>
          <p14:tracePt t="46317" x="8474075" y="4048125"/>
          <p14:tracePt t="46337" x="8483600" y="4048125"/>
          <p14:tracePt t="46354" x="8493125" y="4038600"/>
          <p14:tracePt t="46406" x="8483600" y="4038600"/>
          <p14:tracePt t="46417" x="8447088" y="4038600"/>
          <p14:tracePt t="46422" x="8380413" y="4038600"/>
          <p14:tracePt t="46433" x="8256588" y="4038600"/>
          <p14:tracePt t="46452" x="7964488" y="4067175"/>
          <p14:tracePt t="46454" x="7859713" y="4067175"/>
          <p14:tracePt t="46484" x="7661275" y="4057650"/>
          <p14:tracePt t="46485" x="7604125" y="4038600"/>
          <p14:tracePt t="46500" x="7558088" y="4019550"/>
          <p14:tracePt t="46517" x="7529513" y="4010025"/>
          <p14:tracePt t="46533" x="7519988" y="4000500"/>
          <p14:tracePt t="46550" x="7510463" y="4000500"/>
          <p14:tracePt t="46569" x="7500938" y="4000500"/>
          <p14:tracePt t="46625" x="7510463" y="4000500"/>
          <p14:tracePt t="46639" x="7519988" y="4010025"/>
          <p14:tracePt t="46651" x="7539038" y="4029075"/>
          <p14:tracePt t="46668" x="7604125" y="4086225"/>
          <p14:tracePt t="46669" x="7642225" y="4114800"/>
          <p14:tracePt t="46684" x="7699375" y="4162425"/>
          <p14:tracePt t="46685" x="7756525" y="4219575"/>
          <p14:tracePt t="46701" x="7878763" y="4303713"/>
          <p14:tracePt t="46717" x="7983538" y="4379913"/>
          <p14:tracePt t="46733" x="8077200" y="4437063"/>
          <p14:tracePt t="46752" x="8143875" y="4483100"/>
          <p14:tracePt t="46767" x="8181975" y="4521200"/>
          <p14:tracePt t="46783" x="8201025" y="4530725"/>
          <p14:tracePt t="46785" x="8201025" y="4540250"/>
          <p14:tracePt t="46801" x="8201025" y="4549775"/>
          <p14:tracePt t="46856" x="8201025" y="4559300"/>
          <p14:tracePt t="46873" x="8201025" y="4568825"/>
          <p14:tracePt t="46880" x="8191500" y="4568825"/>
          <p14:tracePt t="46887" x="8181975" y="4578350"/>
          <p14:tracePt t="46900" x="8172450" y="4587875"/>
          <p14:tracePt t="46917" x="8124825" y="4616450"/>
          <p14:tracePt t="46933" x="8105775" y="4635500"/>
          <p14:tracePt t="46950" x="8086725" y="4654550"/>
          <p14:tracePt t="46967" x="8048625" y="4673600"/>
          <p14:tracePt t="46985" x="8029575" y="4683125"/>
          <p14:tracePt t="47000" x="8012113" y="4710113"/>
          <p14:tracePt t="47019" x="7964488" y="4738688"/>
          <p14:tracePt t="47034" x="7935913" y="4757738"/>
          <p14:tracePt t="47050" x="7916863" y="4767263"/>
          <p14:tracePt t="47050" x="7888288" y="4786313"/>
          <p14:tracePt t="47068" x="7850188" y="4824413"/>
          <p14:tracePt t="47084" x="7775575" y="4872038"/>
          <p14:tracePt t="47100" x="7670800" y="4918075"/>
          <p14:tracePt t="47117" x="7500938" y="5003800"/>
          <p14:tracePt t="47134" x="7424738" y="5032375"/>
          <p14:tracePt t="47150" x="7358063" y="5060950"/>
          <p14:tracePt t="47167" x="7321550" y="5060950"/>
          <p14:tracePt t="47183" x="7283450" y="5070475"/>
          <p14:tracePt t="47201" x="7235825" y="5080000"/>
          <p14:tracePt t="47201" x="7197725" y="5089525"/>
          <p14:tracePt t="47217" x="7150100" y="5099050"/>
          <p14:tracePt t="47233" x="7112000" y="5108575"/>
          <p14:tracePt t="47250" x="7104063" y="5108575"/>
          <p14:tracePt t="47267" x="7085013" y="5108575"/>
          <p14:tracePt t="47283" x="7075488" y="5108575"/>
          <p14:tracePt t="47317" x="7065963" y="5108575"/>
          <p14:tracePt t="47334" x="7056438" y="5108575"/>
          <p14:tracePt t="47834" x="7104063" y="5041900"/>
          <p14:tracePt t="47839" x="7178675" y="4891088"/>
          <p14:tracePt t="47850" x="7321550" y="4654550"/>
          <p14:tracePt t="47852" x="7415213" y="4398963"/>
          <p14:tracePt t="47867" x="7510463" y="4171950"/>
          <p14:tracePt t="47884" x="7529513" y="4048125"/>
          <p14:tracePt t="47900" x="7539038" y="4000500"/>
          <p14:tracePt t="47917" x="7539038" y="3973513"/>
          <p14:tracePt t="47933" x="7539038" y="3935413"/>
          <p14:tracePt t="47950" x="7539038" y="3868738"/>
          <p14:tracePt t="47954" x="7539038" y="3830638"/>
          <p14:tracePt t="47967" x="7548563" y="3765550"/>
          <p14:tracePt t="47968" x="7548563" y="3689350"/>
          <p14:tracePt t="47984" x="7558088" y="3538538"/>
          <p14:tracePt t="48000" x="7558088" y="3405188"/>
          <p14:tracePt t="48017" x="7558088" y="3311525"/>
          <p14:tracePt t="48034" x="7558088" y="3263900"/>
          <p14:tracePt t="48051" x="7539038" y="3225800"/>
          <p14:tracePt t="48068" x="7539038" y="3206750"/>
          <p14:tracePt t="48084" x="7529513" y="3187700"/>
          <p14:tracePt t="48086" x="7519988" y="3187700"/>
          <p14:tracePt t="48101" x="7510463" y="3187700"/>
          <p14:tracePt t="48117" x="7472363" y="3206750"/>
          <p14:tracePt t="48134" x="7377113" y="3302000"/>
          <p14:tracePt t="48150" x="7150100" y="3594100"/>
          <p14:tracePt t="48167" x="6913563" y="3992563"/>
          <p14:tracePt t="48183" x="6858000" y="4162425"/>
          <p14:tracePt t="48201" x="6829425" y="4313238"/>
          <p14:tracePt t="48217" x="6829425" y="4456113"/>
          <p14:tracePt t="48233" x="6848475" y="4664075"/>
          <p14:tracePt t="48250" x="6858000" y="4910138"/>
          <p14:tracePt t="48267" x="6858000" y="5118100"/>
          <p14:tracePt t="48283" x="6858000" y="5268913"/>
          <p14:tracePt t="48300" x="6877050" y="5345113"/>
          <p14:tracePt t="48317" x="6904038" y="5419725"/>
          <p14:tracePt t="48334" x="6932613" y="5467350"/>
          <p14:tracePt t="48350" x="6951663" y="5505450"/>
          <p14:tracePt t="48367" x="6989763" y="5562600"/>
          <p14:tracePt t="48383" x="7046913" y="5656263"/>
          <p14:tracePt t="48403" x="7245350" y="5854700"/>
          <p14:tracePt t="48436" x="7670800" y="6129338"/>
          <p14:tracePt t="48449" x="7859713" y="6215063"/>
          <p14:tracePt t="48467" x="8020050" y="6234113"/>
          <p14:tracePt t="48483" x="8115300" y="6234113"/>
          <p14:tracePt t="48500" x="8181975" y="6186488"/>
          <p14:tracePt t="48517" x="8220075" y="6119813"/>
          <p14:tracePt t="48551" x="8351838" y="5608638"/>
          <p14:tracePt t="48567" x="8361363" y="5486400"/>
          <p14:tracePt t="48585" x="8370888" y="5410200"/>
          <p14:tracePt t="48600" x="8380413" y="5372100"/>
          <p14:tracePt t="48617" x="8389938" y="5364163"/>
          <p14:tracePt t="48634" x="8389938" y="5354638"/>
          <p14:tracePt t="48791" x="8389938" y="5345113"/>
          <p14:tracePt t="48814" x="8389938" y="5316538"/>
          <p14:tracePt t="48821" x="8408988" y="5249863"/>
          <p14:tracePt t="48833" x="8428038" y="5127625"/>
          <p14:tracePt t="48854" x="8474075" y="4776788"/>
          <p14:tracePt t="48867" x="8474075" y="4568825"/>
          <p14:tracePt t="48883" x="8456613" y="4389438"/>
          <p14:tracePt t="48900" x="8389938" y="4162425"/>
          <p14:tracePt t="48917" x="8285163" y="3868738"/>
          <p14:tracePt t="48933" x="8162925" y="3538538"/>
          <p14:tracePt t="48950" x="8067675" y="3206750"/>
          <p14:tracePt t="48968" x="7993063" y="2932113"/>
          <p14:tracePt t="48969" x="7945438" y="2819400"/>
          <p14:tracePt t="48984" x="7850188" y="2657475"/>
          <p14:tracePt t="49001" x="7747000" y="2573338"/>
          <p14:tracePt t="49017" x="7566025" y="2506663"/>
          <p14:tracePt t="49033" x="7424738" y="2487613"/>
          <p14:tracePt t="49052" x="7339013" y="2478088"/>
          <p14:tracePt t="49053" x="7312025" y="2478088"/>
          <p14:tracePt t="49068" x="7292975" y="2478088"/>
          <p14:tracePt t="49083" x="7264400" y="2487613"/>
          <p14:tracePt t="49102" x="7178675" y="2573338"/>
          <p14:tracePt t="49117" x="6980238" y="2819400"/>
          <p14:tracePt t="49133" x="6705600" y="3302000"/>
          <p14:tracePt t="49152" x="6602413" y="3565525"/>
          <p14:tracePt t="49166" x="6535738" y="3868738"/>
          <p14:tracePt t="49185" x="6488113" y="4219575"/>
          <p14:tracePt t="49186" x="6488113" y="4370388"/>
          <p14:tracePt t="49202" x="6478588" y="4578350"/>
          <p14:tracePt t="49218" x="6478588" y="4700588"/>
          <p14:tracePt t="49233" x="6516688" y="4795838"/>
          <p14:tracePt t="49250" x="6573838" y="4862513"/>
          <p14:tracePt t="49266" x="6640513" y="4927600"/>
          <p14:tracePt t="49287" x="6838950" y="5127625"/>
          <p14:tracePt t="49300" x="6970713" y="5230813"/>
          <p14:tracePt t="49301" x="7085013" y="5335588"/>
          <p14:tracePt t="49317" x="7424738" y="5581650"/>
          <p14:tracePt t="49333" x="7756525" y="5789613"/>
          <p14:tracePt t="49350" x="8067675" y="5864225"/>
          <p14:tracePt t="49367" x="8370888" y="5873750"/>
          <p14:tracePt t="49383" x="8626475" y="5789613"/>
          <p14:tracePt t="49402" x="8918575" y="5543550"/>
          <p14:tracePt t="49420" x="9032875" y="5345113"/>
          <p14:tracePt t="49433" x="9099550" y="5127625"/>
          <p14:tracePt t="49450" x="9155113" y="4833938"/>
          <p14:tracePt t="49467" x="9164638" y="4483100"/>
          <p14:tracePt t="49469" x="9164638" y="4294188"/>
          <p14:tracePt t="49484" x="9090025" y="3849688"/>
          <p14:tracePt t="49500" x="8956675" y="3471863"/>
          <p14:tracePt t="49517" x="8805863" y="3168650"/>
          <p14:tracePt t="49534" x="8655050" y="2932113"/>
          <p14:tracePt t="49550" x="8512175" y="2819400"/>
          <p14:tracePt t="49567" x="8351838" y="2752725"/>
          <p14:tracePt t="49568" x="8275638" y="2724150"/>
          <p14:tracePt t="49584" x="8105775" y="2714625"/>
          <p14:tracePt t="49600" x="7907338" y="2714625"/>
          <p14:tracePt t="49617" x="7689850" y="2743200"/>
          <p14:tracePt t="49634" x="7472363" y="2800350"/>
          <p14:tracePt t="49650" x="7254875" y="2913063"/>
          <p14:tracePt t="49667" x="7056438" y="3017838"/>
          <p14:tracePt t="49684" x="6932613" y="3111500"/>
          <p14:tracePt t="49684" x="6886575" y="3140075"/>
          <p14:tracePt t="49700" x="6829425" y="3197225"/>
          <p14:tracePt t="49716" x="6772275" y="3254375"/>
          <p14:tracePt t="49733" x="6705600" y="3357563"/>
          <p14:tracePt t="49750" x="6611938" y="3490913"/>
          <p14:tracePt t="49767" x="6535738" y="3670300"/>
          <p14:tracePt t="49787" x="6488113" y="3897313"/>
          <p14:tracePt t="49803" x="6488113" y="4019550"/>
          <p14:tracePt t="49816" x="6497638" y="4114800"/>
          <p14:tracePt t="49833" x="6526213" y="4219575"/>
          <p14:tracePt t="49850" x="6573838" y="4275138"/>
          <p14:tracePt t="49870" x="6677025" y="4360863"/>
          <p14:tracePt t="49883" x="6715125" y="4379913"/>
          <p14:tracePt t="49900" x="6810375" y="4418013"/>
          <p14:tracePt t="49901" x="6867525" y="4437063"/>
          <p14:tracePt t="49918" x="6961188" y="4464050"/>
          <p14:tracePt t="49934" x="7037388" y="4483100"/>
          <p14:tracePt t="49950" x="7094538" y="4492625"/>
          <p14:tracePt t="49967" x="7131050" y="4492625"/>
          <p14:tracePt t="49983" x="7169150" y="4492625"/>
          <p14:tracePt t="50000" x="7197725" y="4492625"/>
          <p14:tracePt t="50006" x="7216775" y="4473575"/>
          <p14:tracePt t="50018" x="7292975" y="4408488"/>
          <p14:tracePt t="50034" x="7424738" y="4210050"/>
          <p14:tracePt t="50050" x="7623175" y="3868738"/>
          <p14:tracePt t="50067" x="7632700" y="3859213"/>
          <p14:tracePt t="63760" x="7575550" y="3811588"/>
          <p14:tracePt t="63766" x="7500938" y="3765550"/>
          <p14:tracePt t="63783" x="7339013" y="3717925"/>
          <p14:tracePt t="63799" x="7159625" y="3660775"/>
          <p14:tracePt t="63817" x="6762750" y="3433763"/>
          <p14:tracePt t="63833" x="6261100" y="3074988"/>
          <p14:tracePt t="63849" x="5788025" y="2724150"/>
          <p14:tracePt t="63867" x="4918075" y="2119313"/>
          <p14:tracePt t="63883" x="4341813" y="1768475"/>
          <p14:tracePt t="63901" x="3878263" y="1476375"/>
          <p14:tracePt t="63903" x="3698875" y="1371600"/>
          <p14:tracePt t="63917" x="3405188" y="1266825"/>
          <p14:tracePt t="63933" x="3159125" y="1230313"/>
          <p14:tracePt t="63953" x="2743200" y="1230313"/>
          <p14:tracePt t="63969" x="2420938" y="1314450"/>
          <p14:tracePt t="63983" x="2005013" y="1447800"/>
          <p14:tracePt t="63999" x="1541463" y="1665288"/>
          <p14:tracePt t="64036" x="766763" y="2109788"/>
          <p14:tracePt t="64050" x="690563" y="2157413"/>
          <p14:tracePt t="64050" x="671513" y="2174875"/>
          <p14:tracePt t="64066" x="633413" y="2193925"/>
          <p14:tracePt t="64082" x="633413" y="2212975"/>
          <p14:tracePt t="64128" x="633413" y="2222500"/>
          <p14:tracePt t="64149" x="642938" y="2241550"/>
          <p14:tracePt t="64166" x="700088" y="2346325"/>
          <p14:tracePt t="64167" x="766763" y="2430463"/>
          <p14:tracePt t="64183" x="908050" y="2695575"/>
          <p14:tracePt t="64199" x="1068388" y="3017838"/>
          <p14:tracePt t="64233" x="1419225" y="3519488"/>
          <p14:tracePt t="64249" x="1598613" y="3679825"/>
          <p14:tracePt t="64267" x="1768475" y="3783013"/>
          <p14:tracePt t="64268" x="1863725" y="3821113"/>
          <p14:tracePt t="64283" x="2081213" y="3878263"/>
          <p14:tracePt t="64299" x="2289175" y="3878263"/>
          <p14:tracePt t="64316" x="2506663" y="3849688"/>
          <p14:tracePt t="64333" x="2714625" y="3783013"/>
          <p14:tracePt t="64350" x="2884488" y="3708400"/>
          <p14:tracePt t="64366" x="3017838" y="3641725"/>
          <p14:tracePt t="64382" x="3140075" y="3613150"/>
          <p14:tracePt t="64385" x="3197225" y="3584575"/>
          <p14:tracePt t="64401" x="3300413" y="3556000"/>
          <p14:tracePt t="64416" x="3386138" y="3529013"/>
          <p14:tracePt t="64432" x="3443288" y="3519488"/>
          <p14:tracePt t="64449" x="3498850" y="3509963"/>
          <p14:tracePt t="64466" x="3536950" y="3509963"/>
          <p14:tracePt t="64483" x="3556000" y="3509963"/>
          <p14:tracePt t="64485" x="3565525" y="3509963"/>
          <p14:tracePt t="64517" x="3575050" y="3509963"/>
          <p14:tracePt t="64530" x="3584575" y="3509963"/>
          <p14:tracePt t="64615" x="3584575" y="3500438"/>
          <p14:tracePt t="64634" x="3584575" y="3490913"/>
          <p14:tracePt t="69742" x="3527425" y="3519488"/>
          <p14:tracePt t="69749" x="3452813" y="3565525"/>
          <p14:tracePt t="69757" x="3376613" y="3641725"/>
          <p14:tracePt t="69766" x="3319463" y="3689350"/>
          <p14:tracePt t="69782" x="3244850" y="3811588"/>
          <p14:tracePt t="69801" x="3197225" y="4019550"/>
          <p14:tracePt t="69802" x="3197225" y="4171950"/>
          <p14:tracePt t="69815" x="3197225" y="4398963"/>
          <p14:tracePt t="69833" x="3273425" y="4984750"/>
          <p14:tracePt t="69835" x="3309938" y="5307013"/>
          <p14:tracePt t="69850" x="3405188" y="6016625"/>
          <p14:tracePt t="69866" x="3490913" y="6640513"/>
          <p14:tracePt t="70038" x="4398963" y="6526213"/>
          <p14:tracePt t="70049" x="4521200" y="6337300"/>
          <p14:tracePt t="70066" x="4691063" y="5997575"/>
          <p14:tracePt t="70082" x="4767263" y="5818188"/>
          <p14:tracePt t="70100" x="4795838" y="5572125"/>
          <p14:tracePt t="70116" x="4795838" y="5381625"/>
          <p14:tracePt t="70134" x="4757738" y="5127625"/>
          <p14:tracePt t="70136" x="4719638" y="4984750"/>
          <p14:tracePt t="70149" x="4652963" y="4683125"/>
          <p14:tracePt t="70166" x="4568825" y="4275138"/>
          <p14:tracePt t="70183" x="4445000" y="3840163"/>
          <p14:tracePt t="70199" x="4351338" y="3500438"/>
          <p14:tracePt t="70216" x="4275138" y="3263900"/>
          <p14:tracePt t="70218" x="4246563" y="3197225"/>
          <p14:tracePt t="70233" x="4189413" y="3121025"/>
          <p14:tracePt t="70249" x="4152900" y="3084513"/>
          <p14:tracePt t="70266" x="4114800" y="3065463"/>
          <p14:tracePt t="70282" x="4048125" y="3036888"/>
          <p14:tracePt t="70299" x="3981450" y="3017838"/>
          <p14:tracePt t="70317" x="3925888" y="3017838"/>
          <p14:tracePt t="70333" x="3840163" y="3036888"/>
          <p14:tracePt t="70349" x="3763963" y="3055938"/>
          <p14:tracePt t="70366" x="3689350" y="3121025"/>
          <p14:tracePt t="70382" x="3527425" y="3263900"/>
          <p14:tracePt t="70399" x="3338513" y="3519488"/>
          <p14:tracePt t="70416" x="3206750" y="3736975"/>
          <p14:tracePt t="70433" x="3121025" y="3878263"/>
          <p14:tracePt t="70433" x="3101975" y="3935413"/>
          <p14:tracePt t="70449" x="3054350" y="4010025"/>
          <p14:tracePt t="70466" x="3017838" y="4152900"/>
          <p14:tracePt t="70482" x="2970213" y="4341813"/>
          <p14:tracePt t="70499" x="2913063" y="4578350"/>
          <p14:tracePt t="70516" x="2884488" y="4833938"/>
          <p14:tracePt t="70532" x="2874963" y="5032375"/>
          <p14:tracePt t="70551" x="2894013" y="5192713"/>
          <p14:tracePt t="70566" x="2932113" y="5278438"/>
          <p14:tracePt t="70582" x="2941638" y="5345113"/>
          <p14:tracePt t="70599" x="2979738" y="5467350"/>
          <p14:tracePt t="70616" x="2998788" y="5581650"/>
          <p14:tracePt t="70632" x="3027363" y="5675313"/>
          <p14:tracePt t="70650" x="3054350" y="5761038"/>
          <p14:tracePt t="70666" x="3073400" y="5808663"/>
          <p14:tracePt t="70682" x="3092450" y="5818188"/>
          <p14:tracePt t="70700" x="3101975" y="5827713"/>
          <p14:tracePt t="70733" x="3111500" y="5835650"/>
          <p14:tracePt t="76144" x="3281363" y="5684838"/>
          <p14:tracePt t="76151" x="3584575" y="5381625"/>
          <p14:tracePt t="76166" x="3821113" y="5145088"/>
          <p14:tracePt t="76167" x="4010025" y="4946650"/>
          <p14:tracePt t="76183" x="4179888" y="4673600"/>
          <p14:tracePt t="76198" x="4237038" y="4511675"/>
          <p14:tracePt t="76216" x="4237038" y="4437063"/>
          <p14:tracePt t="76238" x="4227513" y="4351338"/>
          <p14:tracePt t="76265" x="4179888" y="4237038"/>
          <p14:tracePt t="76285" x="4133850" y="4086225"/>
          <p14:tracePt t="76299" x="4124325" y="3935413"/>
          <p14:tracePt t="76318" x="4143375" y="3727450"/>
          <p14:tracePt t="76333" x="4152900" y="3603625"/>
          <p14:tracePt t="76349" x="4162425" y="3490913"/>
          <p14:tracePt t="76366" x="4162425" y="3414713"/>
          <p14:tracePt t="76366" x="4162425" y="3376613"/>
          <p14:tracePt t="76382" x="4143375" y="3311525"/>
          <p14:tracePt t="76400" x="4086225" y="3206750"/>
          <p14:tracePt t="76415" x="4048125" y="3101975"/>
          <p14:tracePt t="76433" x="3990975" y="2979738"/>
          <p14:tracePt t="76449" x="3916363" y="2857500"/>
          <p14:tracePt t="76466" x="3792538" y="2686050"/>
          <p14:tracePt t="76482" x="3698875" y="2582863"/>
          <p14:tracePt t="76498" x="3546475" y="2497138"/>
          <p14:tracePt t="76515" x="3328988" y="2411413"/>
          <p14:tracePt t="76532" x="3017838" y="2346325"/>
          <p14:tracePt t="76548" x="2762250" y="2308225"/>
          <p14:tracePt t="76565" x="2516188" y="2260600"/>
          <p14:tracePt t="76583" x="2222500" y="2232025"/>
          <p14:tracePt t="76598" x="2033588" y="2260600"/>
          <p14:tracePt t="76616" x="1938338" y="2279650"/>
          <p14:tracePt t="76632" x="1892300" y="2289175"/>
          <p14:tracePt t="76649" x="1873250" y="2308225"/>
          <p14:tracePt t="76665" x="1873250" y="2346325"/>
          <p14:tracePt t="76682" x="1873250" y="2468563"/>
          <p14:tracePt t="76684" x="1873250" y="2582863"/>
          <p14:tracePt t="76699" x="1911350" y="2865438"/>
          <p14:tracePt t="76716" x="1911350" y="2884488"/>
          <p14:tracePt t="128046" x="2043113" y="2989263"/>
          <p14:tracePt t="128062" x="2430463" y="3302000"/>
          <p14:tracePt t="128081" x="2714625" y="3509963"/>
          <p14:tracePt t="128096" x="3008313" y="3584575"/>
          <p14:tracePt t="128115" x="3462338" y="3622675"/>
          <p14:tracePt t="128130" x="3613150" y="3622675"/>
          <p14:tracePt t="128130" x="3735388" y="3622675"/>
          <p14:tracePt t="128147" x="3935413" y="3613150"/>
          <p14:tracePt t="128162" x="4057650" y="3603625"/>
          <p14:tracePt t="128179" x="4114800" y="3594100"/>
          <p14:tracePt t="128196" x="4143375" y="3584575"/>
          <p14:tracePt t="128212" x="4171950" y="3556000"/>
          <p14:tracePt t="128229" x="4227513" y="3519488"/>
          <p14:tracePt t="128247" x="4370388" y="3395663"/>
          <p14:tracePt t="128263" x="4398963" y="3367088"/>
          <p14:tracePt t="128281" x="4398963" y="3357563"/>
          <p14:tracePt t="128312" x="4398963" y="3348038"/>
          <p14:tracePt t="128332" x="4416425" y="3328988"/>
          <p14:tracePt t="128347" x="4425950" y="3282950"/>
          <p14:tracePt t="128363" x="4445000" y="3178175"/>
          <p14:tracePt t="128381" x="4445000" y="3008313"/>
          <p14:tracePt t="128396" x="4351338" y="2828925"/>
          <p14:tracePt t="128413" x="4208463" y="2705100"/>
          <p14:tracePt t="128429" x="4057650" y="2611438"/>
          <p14:tracePt t="128446" x="3916363" y="2563813"/>
          <p14:tracePt t="128463" x="3783013" y="2544763"/>
          <p14:tracePt t="128463" x="3725863" y="2544763"/>
          <p14:tracePt t="128481" x="3641725" y="2544763"/>
          <p14:tracePt t="128512" x="3517900" y="2582863"/>
          <p14:tracePt t="128529" x="3490913" y="2601913"/>
          <p14:tracePt t="128546" x="3471863" y="2620963"/>
          <p14:tracePt t="128562" x="3452813" y="2667000"/>
          <p14:tracePt t="128582" x="3405188" y="2762250"/>
          <p14:tracePt t="128598" x="3386138" y="2828925"/>
          <p14:tracePt t="128613" x="3367088" y="2894013"/>
          <p14:tracePt t="128629" x="3357563" y="2951163"/>
          <p14:tracePt t="128646" x="3357563" y="2989263"/>
          <p14:tracePt t="128662" x="3376613" y="3046413"/>
          <p14:tracePt t="128680" x="3395663" y="3084513"/>
          <p14:tracePt t="128680" x="3405188" y="3092450"/>
          <p14:tracePt t="128696" x="3462338" y="3140075"/>
          <p14:tracePt t="128714" x="3565525" y="3168650"/>
          <p14:tracePt t="128730" x="3773488" y="3178175"/>
          <p14:tracePt t="128735" x="3897313" y="3168650"/>
          <p14:tracePt t="128746" x="4019550" y="3130550"/>
          <p14:tracePt t="128763" x="4227513" y="3055938"/>
          <p14:tracePt t="128779" x="4389438" y="2979738"/>
          <p14:tracePt t="128797" x="4492625" y="2913063"/>
          <p14:tracePt t="128813" x="4521200" y="2874963"/>
          <p14:tracePt t="128830" x="4540250" y="2838450"/>
          <p14:tracePt t="128846" x="4549775" y="2781300"/>
          <p14:tracePt t="128862" x="4549775" y="2705100"/>
          <p14:tracePt t="128880" x="4549775" y="2573338"/>
          <p14:tracePt t="128897" x="4483100" y="2449513"/>
          <p14:tracePt t="128913" x="4406900" y="2401888"/>
          <p14:tracePt t="128929" x="4303713" y="2384425"/>
          <p14:tracePt t="128946" x="4198938" y="2374900"/>
          <p14:tracePt t="128964" x="4133850" y="2374900"/>
          <p14:tracePt t="128979" x="4067175" y="2374900"/>
          <p14:tracePt t="128997" x="3981450" y="2411413"/>
          <p14:tracePt t="129000" x="3925888" y="2439988"/>
          <p14:tracePt t="129012" x="3878263" y="2459038"/>
          <p14:tracePt t="129013" x="3840163" y="2478088"/>
          <p14:tracePt t="129029" x="3763963" y="2516188"/>
          <p14:tracePt t="129046" x="3698875" y="2563813"/>
          <p14:tracePt t="129062" x="3651250" y="2601913"/>
          <p14:tracePt t="129079" x="3603625" y="2657475"/>
          <p14:tracePt t="129097" x="3546475" y="2714625"/>
          <p14:tracePt t="129100" x="3517900" y="2762250"/>
          <p14:tracePt t="129113" x="3490913" y="2781300"/>
          <p14:tracePt t="129114" x="3481388" y="2819400"/>
          <p14:tracePt t="129129" x="3443288" y="2865438"/>
          <p14:tracePt t="129146" x="3424238" y="2903538"/>
          <p14:tracePt t="129162" x="3424238" y="2941638"/>
          <p14:tracePt t="129181" x="3424238" y="2979738"/>
          <p14:tracePt t="129213" x="3433763" y="3101975"/>
          <p14:tracePt t="129217" x="3443288" y="3121025"/>
          <p14:tracePt t="129229" x="3462338" y="3149600"/>
          <p14:tracePt t="129230" x="3481388" y="3178175"/>
          <p14:tracePt t="129246" x="3536950" y="3244850"/>
          <p14:tracePt t="129262" x="3622675" y="3302000"/>
          <p14:tracePt t="129279" x="3773488" y="3357563"/>
          <p14:tracePt t="129296" x="3971925" y="3367088"/>
          <p14:tracePt t="129313" x="4237038" y="3319463"/>
          <p14:tracePt t="129330" x="4549775" y="3159125"/>
          <p14:tracePt t="129347" x="4662488" y="3084513"/>
          <p14:tracePt t="129362" x="4710113" y="3046413"/>
          <p14:tracePt t="129379" x="4757738" y="2989263"/>
          <p14:tracePt t="129396" x="4767263" y="2951163"/>
          <p14:tracePt t="129413" x="4767263" y="2922588"/>
          <p14:tracePt t="129430" x="4767263" y="2884488"/>
          <p14:tracePt t="129433" x="4767263" y="2865438"/>
          <p14:tracePt t="129448" x="4729163" y="2838450"/>
          <p14:tracePt t="129463" x="4691063" y="2809875"/>
          <p14:tracePt t="129479" x="4643438" y="2781300"/>
          <p14:tracePt t="129496" x="4587875" y="2752725"/>
          <p14:tracePt t="129514" x="4530725" y="2733675"/>
          <p14:tracePt t="129518" x="4492625" y="2724150"/>
          <p14:tracePt t="129530" x="4464050" y="2714625"/>
          <p14:tracePt t="129547" x="4398963" y="2695575"/>
          <p14:tracePt t="129549" x="4370388" y="2676525"/>
          <p14:tracePt t="129563" x="4332288" y="2667000"/>
          <p14:tracePt t="129580" x="4303713" y="2657475"/>
          <p14:tracePt t="129596" x="4265613" y="2638425"/>
          <p14:tracePt t="129612" x="4217988" y="2628900"/>
          <p14:tracePt t="129631" x="4162425" y="2611438"/>
          <p14:tracePt t="129647" x="4105275" y="2611438"/>
          <p14:tracePt t="129649" x="4067175" y="2611438"/>
          <p14:tracePt t="129663" x="4038600" y="2611438"/>
          <p14:tracePt t="129665" x="4010025" y="2620963"/>
          <p14:tracePt t="129679" x="3962400" y="2638425"/>
          <p14:tracePt t="129696" x="3906838" y="2667000"/>
          <p14:tracePt t="129712" x="3849688" y="2714625"/>
          <p14:tracePt t="129730" x="3763963" y="2790825"/>
          <p14:tracePt t="129746" x="3679825" y="2884488"/>
          <p14:tracePt t="129779" x="3481388" y="3130550"/>
          <p14:tracePt t="129796" x="3462338" y="3140075"/>
          <p14:tracePt t="135748" x="3594100" y="2960688"/>
          <p14:tracePt t="135753" x="3821113" y="2676525"/>
          <p14:tracePt t="135762" x="4057650" y="2336800"/>
          <p14:tracePt t="135796" x="5324475" y="917575"/>
          <p14:tracePt t="135812" x="5995988" y="3492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1E7E-3683-83E4-8B9F-AACFA29935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5B5FA0E-E559-9073-5302-D14417E85D68}"/>
              </a:ext>
            </a:extLst>
          </p:cNvPr>
          <p:cNvSpPr>
            <a:spLocks noGrp="1"/>
          </p:cNvSpPr>
          <p:nvPr>
            <p:ph idx="1"/>
          </p:nvPr>
        </p:nvSpPr>
        <p:spPr/>
        <p:txBody>
          <a:bodyPr>
            <a:normAutofit/>
          </a:bodyPr>
          <a:lstStyle/>
          <a:p>
            <a:r>
              <a:rPr lang="en-US" dirty="0"/>
              <a:t>Different models excel in different scenarios—it’s up to the company to decide which model aligns best with their business needs and what customers value the most.</a:t>
            </a:r>
          </a:p>
          <a:p>
            <a:r>
              <a:rPr lang="en-US" dirty="0"/>
              <a:t>Balancing the data significantly improved the performance of all models.</a:t>
            </a:r>
          </a:p>
          <a:p>
            <a:r>
              <a:rPr lang="en-US" b="1" dirty="0"/>
              <a:t>Next Steps</a:t>
            </a:r>
            <a:r>
              <a:rPr lang="en-US" dirty="0"/>
              <a:t>:</a:t>
            </a:r>
            <a:br>
              <a:rPr lang="en-US" dirty="0"/>
            </a:br>
            <a:r>
              <a:rPr lang="en-US" dirty="0"/>
              <a:t>Deploy the Linear SVM model in a production-like environment to test its performance on new, unseen data. This will help evaluate its real-world applicability and effectiveness in detecting fraudulent transactions.</a:t>
            </a:r>
          </a:p>
          <a:p>
            <a:endParaRPr lang="en-US" dirty="0"/>
          </a:p>
        </p:txBody>
      </p:sp>
    </p:spTree>
    <p:extLst>
      <p:ext uri="{BB962C8B-B14F-4D97-AF65-F5344CB8AC3E}">
        <p14:creationId xmlns:p14="http://schemas.microsoft.com/office/powerpoint/2010/main" val="3027734602"/>
      </p:ext>
    </p:extLst>
  </p:cSld>
  <p:clrMapOvr>
    <a:masterClrMapping/>
  </p:clrMapOvr>
  <mc:AlternateContent xmlns:mc="http://schemas.openxmlformats.org/markup-compatibility/2006">
    <mc:Choice xmlns:p14="http://schemas.microsoft.com/office/powerpoint/2010/main" Requires="p14">
      <p:transition spd="slow" p14:dur="2000" advTm="55567"/>
    </mc:Choice>
    <mc:Fallback>
      <p:transition spd="slow" advTm="55567"/>
    </mc:Fallback>
  </mc:AlternateContent>
  <p:extLst>
    <p:ext uri="{3A86A75C-4F4B-4683-9AE1-C65F6400EC91}">
      <p14:laserTraceLst xmlns:p14="http://schemas.microsoft.com/office/powerpoint/2010/main">
        <p14:tracePtLst>
          <p14:tracePt t="54436" x="9912350" y="5326063"/>
          <p14:tracePt t="54444" x="9912350" y="5268913"/>
          <p14:tracePt t="54452" x="9912350" y="5202238"/>
          <p14:tracePt t="54463" x="9912350" y="5118100"/>
          <p14:tracePt t="54482" x="9912350" y="4729163"/>
          <p14:tracePt t="54483" x="9902825" y="4351338"/>
          <p14:tracePt t="54498" x="9809163" y="3556000"/>
          <p14:tracePt t="54513" x="9553575" y="2865438"/>
          <p14:tracePt t="54530" x="9212263" y="2232025"/>
          <p14:tracePt t="54563" x="8578850" y="1173163"/>
          <p14:tracePt t="54583" x="8342313" y="709613"/>
          <p14:tracePt t="54598" x="8239125" y="623888"/>
          <p14:tracePt t="54617" x="8162925" y="595313"/>
          <p14:tracePt t="54629" x="8086725" y="558800"/>
          <p14:tracePt t="54647" x="7974013" y="511175"/>
          <p14:tracePt t="54664" x="7785100" y="368300"/>
          <p14:tracePt t="54680" x="7613650" y="169863"/>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2E91-1496-0509-9BAB-BD9CA335C123}"/>
              </a:ext>
            </a:extLst>
          </p:cNvPr>
          <p:cNvSpPr>
            <a:spLocks noGrp="1"/>
          </p:cNvSpPr>
          <p:nvPr>
            <p:ph type="title"/>
          </p:nvPr>
        </p:nvSpPr>
        <p:spPr>
          <a:xfrm>
            <a:off x="272329" y="-127332"/>
            <a:ext cx="10077557" cy="1325563"/>
          </a:xfrm>
        </p:spPr>
        <p:txBody>
          <a:bodyPr/>
          <a:lstStyle/>
          <a:p>
            <a:r>
              <a:rPr lang="en-US" dirty="0"/>
              <a:t>References</a:t>
            </a:r>
          </a:p>
        </p:txBody>
      </p:sp>
      <p:sp>
        <p:nvSpPr>
          <p:cNvPr id="3" name="Content Placeholder 2">
            <a:extLst>
              <a:ext uri="{FF2B5EF4-FFF2-40B4-BE49-F238E27FC236}">
                <a16:creationId xmlns:a16="http://schemas.microsoft.com/office/drawing/2014/main" id="{05DA1C75-943E-FCD7-C6D4-1E498544874C}"/>
              </a:ext>
            </a:extLst>
          </p:cNvPr>
          <p:cNvSpPr>
            <a:spLocks noGrp="1"/>
          </p:cNvSpPr>
          <p:nvPr>
            <p:ph idx="1"/>
          </p:nvPr>
        </p:nvSpPr>
        <p:spPr>
          <a:xfrm>
            <a:off x="349447" y="1344029"/>
            <a:ext cx="12110629" cy="5144906"/>
          </a:xfrm>
        </p:spPr>
        <p:txBody>
          <a:bodyPr>
            <a:normAutofit fontScale="25000" lnSpcReduction="20000"/>
          </a:bodyPr>
          <a:lstStyle/>
          <a:p>
            <a:r>
              <a:rPr lang="en-US" sz="7600" dirty="0"/>
              <a:t>TensorFlow Documentation: Sequential Models: </a:t>
            </a:r>
            <a:r>
              <a:rPr lang="en-US" sz="7600" dirty="0">
                <a:hlinkClick r:id="rId2"/>
              </a:rPr>
              <a:t>https://www.tensorflow.org/api_docs/python/tf/keras/Sequential</a:t>
            </a:r>
            <a:r>
              <a:rPr lang="en-US" sz="7600" dirty="0"/>
              <a:t> </a:t>
            </a:r>
          </a:p>
          <a:p>
            <a:r>
              <a:rPr lang="en-US" sz="7600" dirty="0"/>
              <a:t>Dataset: </a:t>
            </a:r>
            <a:r>
              <a:rPr lang="en-US" sz="7600" dirty="0">
                <a:hlinkClick r:id="rId3"/>
              </a:rPr>
              <a:t>https://www.kaggle.com/</a:t>
            </a:r>
            <a:r>
              <a:rPr lang="en-US" sz="7600" dirty="0"/>
              <a:t> </a:t>
            </a:r>
          </a:p>
          <a:p>
            <a:r>
              <a:rPr lang="en-US" sz="7600" dirty="0"/>
              <a:t>Random Forest model: </a:t>
            </a:r>
            <a:r>
              <a:rPr lang="en-US" sz="7600" u="sng" kern="100" dirty="0">
                <a:solidFill>
                  <a:srgbClr val="467886"/>
                </a:solidFill>
                <a:effectLst/>
                <a:ea typeface="Aptos" panose="020B0004020202020204" pitchFamily="34" charset="0"/>
                <a:cs typeface="Times New Roman" panose="02020603050405020304" pitchFamily="18" charset="0"/>
                <a:hlinkClick r:id="rId4"/>
              </a:rPr>
              <a:t>https://www.geeksforgeeks.org/ml-credit-card-fraud-detection/</a:t>
            </a:r>
            <a:r>
              <a:rPr lang="en-US" sz="7600" kern="100" dirty="0">
                <a:effectLst/>
                <a:ea typeface="Aptos" panose="020B0004020202020204" pitchFamily="34" charset="0"/>
                <a:cs typeface="Times New Roman" panose="02020603050405020304" pitchFamily="18" charset="0"/>
              </a:rPr>
              <a:t> </a:t>
            </a:r>
          </a:p>
          <a:p>
            <a:r>
              <a:rPr lang="en-US" sz="7600" u="sng" kern="100" dirty="0">
                <a:solidFill>
                  <a:srgbClr val="467886"/>
                </a:solidFill>
                <a:effectLst/>
                <a:ea typeface="Aptos" panose="020B0004020202020204" pitchFamily="34" charset="0"/>
                <a:cs typeface="Times New Roman" panose="02020603050405020304" pitchFamily="18" charset="0"/>
                <a:hlinkClick r:id="rId5"/>
              </a:rPr>
              <a:t>https://nevonprojects.com/credit-card-fraud-detection-system-python/</a:t>
            </a:r>
            <a:r>
              <a:rPr lang="en-US" sz="7600" kern="100" dirty="0">
                <a:effectLst/>
                <a:ea typeface="Aptos" panose="020B0004020202020204" pitchFamily="34" charset="0"/>
                <a:cs typeface="Times New Roman" panose="02020603050405020304" pitchFamily="18" charset="0"/>
              </a:rPr>
              <a:t> </a:t>
            </a:r>
          </a:p>
          <a:p>
            <a:r>
              <a:rPr lang="en-US" sz="7600" dirty="0"/>
              <a:t> Google </a:t>
            </a:r>
            <a:r>
              <a:rPr lang="en-US" sz="7600" dirty="0" err="1"/>
              <a:t>colab</a:t>
            </a:r>
            <a:r>
              <a:rPr lang="en-US" sz="7600" dirty="0"/>
              <a:t>: </a:t>
            </a:r>
            <a:r>
              <a:rPr lang="en-US" sz="7600" u="sng" dirty="0">
                <a:solidFill>
                  <a:srgbClr val="467886"/>
                </a:solidFill>
                <a:effectLst/>
                <a:ea typeface="Aptos" panose="020B0004020202020204" pitchFamily="34" charset="0"/>
                <a:cs typeface="Times New Roman" panose="02020603050405020304" pitchFamily="18" charset="0"/>
                <a:hlinkClick r:id="rId6"/>
              </a:rPr>
              <a:t>https://colab.research.google.com/drive/1sqc_jFQkJenvlmw1KPTzdVw1omMo0T8x?usp=sharing</a:t>
            </a:r>
            <a:r>
              <a:rPr lang="en-US" sz="7600" u="sng" dirty="0">
                <a:solidFill>
                  <a:srgbClr val="467886"/>
                </a:solidFill>
                <a:effectLst/>
                <a:ea typeface="Aptos" panose="020B0004020202020204" pitchFamily="34" charset="0"/>
                <a:cs typeface="Times New Roman" panose="02020603050405020304" pitchFamily="18" charset="0"/>
              </a:rPr>
              <a:t> </a:t>
            </a:r>
          </a:p>
          <a:p>
            <a:r>
              <a:rPr lang="en-US" sz="7600" kern="100" dirty="0">
                <a:effectLst/>
                <a:ea typeface="Aptos" panose="020B0004020202020204" pitchFamily="34" charset="0"/>
                <a:cs typeface="Times New Roman" panose="02020603050405020304" pitchFamily="18" charset="0"/>
              </a:rPr>
              <a:t>Why tap to pay options?: </a:t>
            </a:r>
            <a:r>
              <a:rPr lang="en-US" sz="7600" u="sng" kern="100" dirty="0">
                <a:solidFill>
                  <a:srgbClr val="467886"/>
                </a:solidFill>
                <a:effectLst/>
                <a:ea typeface="Aptos" panose="020B0004020202020204" pitchFamily="34" charset="0"/>
                <a:cs typeface="Times New Roman" panose="02020603050405020304" pitchFamily="18" charset="0"/>
                <a:hlinkClick r:id="rId7"/>
              </a:rPr>
              <a:t>https://youtu.be/S7dWigI7Soc?si=XALaaAH52wWDetg4</a:t>
            </a:r>
            <a:r>
              <a:rPr lang="en-US" sz="7600" kern="100" dirty="0">
                <a:effectLst/>
                <a:ea typeface="Aptos" panose="020B0004020202020204" pitchFamily="34" charset="0"/>
                <a:cs typeface="Times New Roman" panose="02020603050405020304" pitchFamily="18" charset="0"/>
              </a:rPr>
              <a:t> </a:t>
            </a:r>
          </a:p>
          <a:p>
            <a:r>
              <a:rPr lang="en-US" sz="7600" kern="100" dirty="0">
                <a:ea typeface="Aptos" panose="020B0004020202020204" pitchFamily="34" charset="0"/>
                <a:cs typeface="Times New Roman" panose="02020603050405020304" pitchFamily="18" charset="0"/>
              </a:rPr>
              <a:t>IEE research paper: </a:t>
            </a:r>
            <a:r>
              <a:rPr lang="en-US" sz="7600" kern="100" dirty="0">
                <a:ea typeface="Aptos" panose="020B0004020202020204" pitchFamily="34" charset="0"/>
                <a:cs typeface="Times New Roman" panose="02020603050405020304" pitchFamily="18" charset="0"/>
                <a:hlinkClick r:id="rId8"/>
              </a:rPr>
              <a:t>https://www.computer.org/csdl/proceedings-article/assic/2024/10508010/1Wz3EiQjVKg</a:t>
            </a:r>
            <a:r>
              <a:rPr lang="en-US" sz="7600" kern="100" dirty="0">
                <a:ea typeface="Aptos" panose="020B0004020202020204" pitchFamily="34" charset="0"/>
                <a:cs typeface="Times New Roman" panose="02020603050405020304" pitchFamily="18" charset="0"/>
              </a:rPr>
              <a:t> </a:t>
            </a:r>
          </a:p>
          <a:p>
            <a:r>
              <a:rPr lang="en-US" sz="7600" kern="100" dirty="0">
                <a:effectLst/>
                <a:ea typeface="Aptos" panose="020B0004020202020204" pitchFamily="34" charset="0"/>
                <a:cs typeface="Times New Roman" panose="02020603050405020304" pitchFamily="18" charset="0"/>
              </a:rPr>
              <a:t>IEE Ensemble and deep learning: </a:t>
            </a:r>
            <a:r>
              <a:rPr lang="en-US" sz="7600" kern="100" dirty="0">
                <a:effectLst/>
                <a:ea typeface="Aptos" panose="020B0004020202020204" pitchFamily="34" charset="0"/>
                <a:cs typeface="Times New Roman" panose="02020603050405020304" pitchFamily="18" charset="0"/>
                <a:hlinkClick r:id="rId9"/>
              </a:rPr>
              <a:t>https://www.computer.org/csdl/proceedings-article/icpcsn/2024/863400a224/1Z069PrpQ1G</a:t>
            </a:r>
            <a:r>
              <a:rPr lang="en-US" sz="7600" kern="100" dirty="0">
                <a:effectLst/>
                <a:ea typeface="Aptos" panose="020B0004020202020204" pitchFamily="34" charset="0"/>
                <a:cs typeface="Times New Roman" panose="02020603050405020304" pitchFamily="18" charset="0"/>
              </a:rPr>
              <a:t> </a:t>
            </a:r>
          </a:p>
          <a:p>
            <a:r>
              <a:rPr lang="en-US" sz="7600" kern="100" dirty="0">
                <a:effectLst/>
                <a:ea typeface="Aptos" panose="020B0004020202020204" pitchFamily="34" charset="0"/>
                <a:cs typeface="Times New Roman" panose="02020603050405020304" pitchFamily="18" charset="0"/>
              </a:rPr>
              <a:t>Google scholar: detection methods </a:t>
            </a:r>
            <a:r>
              <a:rPr lang="en-US" sz="7600" kern="100" dirty="0" err="1">
                <a:effectLst/>
                <a:ea typeface="Aptos" panose="020B0004020202020204" pitchFamily="34" charset="0"/>
                <a:cs typeface="Times New Roman" panose="02020603050405020304" pitchFamily="18" charset="0"/>
              </a:rPr>
              <a:t>forn</a:t>
            </a:r>
            <a:r>
              <a:rPr lang="en-US" sz="7600" kern="100" dirty="0">
                <a:effectLst/>
                <a:ea typeface="Aptos" panose="020B0004020202020204" pitchFamily="34" charset="0"/>
                <a:cs typeface="Times New Roman" panose="02020603050405020304" pitchFamily="18" charset="0"/>
              </a:rPr>
              <a:t> credit card fraud </a:t>
            </a:r>
            <a:r>
              <a:rPr lang="en-US" sz="7600" kern="100" dirty="0">
                <a:effectLst/>
                <a:ea typeface="Aptos" panose="020B0004020202020204" pitchFamily="34" charset="0"/>
                <a:cs typeface="Times New Roman" panose="02020603050405020304" pitchFamily="18" charset="0"/>
                <a:hlinkClick r:id="rId10"/>
              </a:rPr>
              <a:t>https://ieeexplore.ieee.org/abstract/document/5762457</a:t>
            </a:r>
            <a:r>
              <a:rPr lang="en-US" sz="7600" kern="100" dirty="0">
                <a:effectLst/>
                <a:ea typeface="Aptos" panose="020B0004020202020204" pitchFamily="34" charset="0"/>
                <a:cs typeface="Times New Roman" panose="02020603050405020304" pitchFamily="18" charset="0"/>
              </a:rPr>
              <a:t> </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8271350"/>
      </p:ext>
    </p:extLst>
  </p:cSld>
  <p:clrMapOvr>
    <a:masterClrMapping/>
  </p:clrMapOvr>
  <mc:AlternateContent xmlns:mc="http://schemas.openxmlformats.org/markup-compatibility/2006">
    <mc:Choice xmlns:p14="http://schemas.microsoft.com/office/powerpoint/2010/main" Requires="p14">
      <p:transition spd="slow" p14:dur="2000" advTm="39614"/>
    </mc:Choice>
    <mc:Fallback>
      <p:transition spd="slow" advTm="39614"/>
    </mc:Fallback>
  </mc:AlternateContent>
  <p:extLst>
    <p:ext uri="{3A86A75C-4F4B-4683-9AE1-C65F6400EC91}">
      <p14:laserTraceLst xmlns:p14="http://schemas.microsoft.com/office/powerpoint/2010/main">
        <p14:tracePtLst>
          <p14:tracePt t="15412" x="8428038" y="2327275"/>
          <p14:tracePt t="15421" x="8285163" y="2260600"/>
          <p14:tracePt t="15439" x="8012113" y="2174875"/>
          <p14:tracePt t="15455" x="7756525" y="2138363"/>
          <p14:tracePt t="15472" x="7491413" y="2119313"/>
          <p14:tracePt t="15473" x="7292975" y="2119313"/>
          <p14:tracePt t="15489" x="7056438" y="2147888"/>
          <p14:tracePt t="15490" x="6724650" y="2203450"/>
          <p14:tracePt t="15505" x="5930900" y="2420938"/>
          <p14:tracePt t="15521" x="5145088" y="2695575"/>
          <p14:tracePt t="15539" x="4492625" y="3027363"/>
          <p14:tracePt t="15555" x="4000500" y="3338513"/>
          <p14:tracePt t="15571" x="3679825" y="3594100"/>
          <p14:tracePt t="15589" x="3452813" y="3840163"/>
          <p14:tracePt t="15590" x="3319463" y="4000500"/>
          <p14:tracePt t="15624" x="2827338" y="4795838"/>
          <p14:tracePt t="15638" x="2686050" y="5032375"/>
          <p14:tracePt t="15657" x="2619375" y="5192713"/>
          <p14:tracePt t="15671" x="2554288" y="5335588"/>
          <p14:tracePt t="15688" x="2516188" y="5476875"/>
          <p14:tracePt t="15695" x="2497138" y="5581650"/>
          <p14:tracePt t="15699" x="2468563" y="5694363"/>
          <p14:tracePt t="15706" x="2449513" y="5827713"/>
          <p14:tracePt t="15721" x="2430463" y="6100763"/>
          <p14:tracePt t="15738" x="2459038" y="6394450"/>
          <p14:tracePt t="15755" x="2544763" y="6592888"/>
          <p14:tracePt t="15771" x="2667000" y="6735763"/>
          <p14:tracePt t="15914" x="4860925" y="6602413"/>
          <p14:tracePt t="15921" x="4927600" y="6356350"/>
          <p14:tracePt t="15938" x="5022850" y="5902325"/>
          <p14:tracePt t="15955" x="5051425" y="5486400"/>
          <p14:tracePt t="15971" x="5060950" y="5173663"/>
          <p14:tracePt t="15988" x="5041900" y="4937125"/>
          <p14:tracePt t="16005" x="5013325" y="4824413"/>
          <p14:tracePt t="16007" x="4984750" y="4795838"/>
          <p14:tracePt t="16022" x="4946650" y="4748213"/>
          <p14:tracePt t="16038" x="4879975" y="4710113"/>
          <p14:tracePt t="16056" x="4786313" y="4683125"/>
          <p14:tracePt t="16089" x="4511675" y="4616450"/>
          <p14:tracePt t="16105" x="4370388" y="4597400"/>
          <p14:tracePt t="16139" x="3990975" y="4616450"/>
          <p14:tracePt t="16155" x="3916363" y="4645025"/>
          <p14:tracePt t="16171" x="3887788" y="4654550"/>
          <p14:tracePt t="16190" x="3878263" y="4654550"/>
          <p14:tracePt t="16205" x="3868738" y="4654550"/>
          <p14:tracePt t="16240" x="3849688" y="4654550"/>
          <p14:tracePt t="16255" x="3821113" y="4664075"/>
          <p14:tracePt t="16273" x="3783013" y="4673600"/>
          <p14:tracePt t="16290" x="3744913" y="4691063"/>
          <p14:tracePt t="16309" x="3735388" y="4691063"/>
          <p14:tracePt t="16321" x="3725863" y="4691063"/>
          <p14:tracePt t="16338" x="3725863" y="4700588"/>
          <p14:tracePt t="16370" x="3708400" y="4710113"/>
          <p14:tracePt t="16404" x="3698875" y="4719638"/>
          <p14:tracePt t="16429" x="3689350" y="4729163"/>
          <p14:tracePt t="16438" x="3679825" y="4738688"/>
          <p14:tracePt t="16456" x="3679825" y="4748213"/>
          <p14:tracePt t="16487" x="3679825" y="4757738"/>
          <p14:tracePt t="16504" x="3679825" y="4767263"/>
          <p14:tracePt t="16521" x="3670300" y="4767263"/>
          <p14:tracePt t="16538" x="3660775" y="4786313"/>
          <p14:tracePt t="16554" x="3651250" y="4786313"/>
          <p14:tracePt t="16572" x="3641725" y="4805363"/>
          <p14:tracePt t="16588" x="3632200" y="4824413"/>
          <p14:tracePt t="16622" x="3622675" y="4843463"/>
          <p14:tracePt t="16638" x="3622675" y="4852988"/>
          <p14:tracePt t="16657" x="3603625" y="4946650"/>
          <p14:tracePt t="16657" x="3594100" y="5003800"/>
          <p14:tracePt t="16672" x="3594100" y="5051425"/>
          <p14:tracePt t="16673" x="3584575" y="5099050"/>
          <p14:tracePt t="16689" x="3584575" y="5164138"/>
          <p14:tracePt t="16705" x="3584575" y="5192713"/>
          <p14:tracePt t="16725" x="3584575" y="5211763"/>
          <p14:tracePt t="16738" x="3603625" y="5230813"/>
          <p14:tracePt t="18562" x="3660775" y="5230813"/>
          <p14:tracePt t="18568" x="3754438" y="5230813"/>
          <p14:tracePt t="18574" x="3830638" y="5230813"/>
          <p14:tracePt t="18587" x="3906838" y="5230813"/>
          <p14:tracePt t="18605" x="4086225" y="5230813"/>
          <p14:tracePt t="18622" x="4198938" y="5230813"/>
          <p14:tracePt t="18624" x="4237038" y="5230813"/>
          <p14:tracePt t="18639" x="4284663" y="5221288"/>
          <p14:tracePt t="18654" x="4322763" y="5221288"/>
          <p14:tracePt t="18689" x="4360863" y="5202238"/>
          <p14:tracePt t="18725" x="4370388" y="5192713"/>
          <p14:tracePt t="18728" x="4379913" y="5183188"/>
          <p14:tracePt t="18740" x="4389438" y="5183188"/>
          <p14:tracePt t="18754" x="4398963" y="5183188"/>
          <p14:tracePt t="18771" x="4406900" y="5173663"/>
          <p14:tracePt t="18789" x="4425950" y="5164138"/>
          <p14:tracePt t="18804" x="4445000" y="5154613"/>
          <p14:tracePt t="18821" x="4521200" y="5145088"/>
          <p14:tracePt t="18855" x="4738688" y="5080000"/>
          <p14:tracePt t="18871" x="4843463" y="5041900"/>
          <p14:tracePt t="18888" x="4927600" y="5013325"/>
          <p14:tracePt t="18906" x="5013325" y="5003800"/>
          <p14:tracePt t="18923" x="5041900" y="4994275"/>
          <p14:tracePt t="18926" x="5060950" y="4994275"/>
          <p14:tracePt t="18955" x="5080000" y="4994275"/>
          <p14:tracePt t="18972" x="5087938" y="4994275"/>
          <p14:tracePt t="18987" x="5097463" y="4994275"/>
          <p14:tracePt t="19005" x="5126038" y="4984750"/>
          <p14:tracePt t="19021" x="5145088" y="4975225"/>
          <p14:tracePt t="19038" x="5173663" y="4975225"/>
          <p14:tracePt t="19055" x="5202238" y="4965700"/>
          <p14:tracePt t="19071" x="5221288" y="4956175"/>
          <p14:tracePt t="19088" x="5240338" y="4956175"/>
          <p14:tracePt t="19105" x="5268913" y="4956175"/>
          <p14:tracePt t="19121" x="5278438" y="4956175"/>
          <p14:tracePt t="19138" x="5305425" y="4956175"/>
          <p14:tracePt t="19154" x="5314950" y="4956175"/>
          <p14:tracePt t="19173" x="5343525" y="4956175"/>
          <p14:tracePt t="19189" x="5362575" y="4956175"/>
          <p14:tracePt t="19204" x="5372100" y="4956175"/>
          <p14:tracePt t="19206" x="5391150" y="4956175"/>
          <p14:tracePt t="19223" x="5410200" y="4956175"/>
          <p14:tracePt t="19239" x="5429250" y="4956175"/>
          <p14:tracePt t="19242" x="5448300" y="4956175"/>
          <p14:tracePt t="19254" x="5467350" y="4956175"/>
          <p14:tracePt t="19271" x="5495925" y="4956175"/>
          <p14:tracePt t="19288" x="5514975" y="4956175"/>
          <p14:tracePt t="19289" x="5532438" y="4956175"/>
          <p14:tracePt t="19304" x="5551488" y="4965700"/>
          <p14:tracePt t="19337" x="5599113" y="4965700"/>
          <p14:tracePt t="19337" x="5618163" y="4965700"/>
          <p14:tracePt t="19354" x="5637213" y="4965700"/>
          <p14:tracePt t="19356" x="5646738" y="4965700"/>
          <p14:tracePt t="19390" x="5694363" y="4965700"/>
          <p14:tracePt t="19406" x="5713413" y="4965700"/>
          <p14:tracePt t="19421" x="5732463" y="4965700"/>
          <p14:tracePt t="19438" x="5751513" y="4965700"/>
          <p14:tracePt t="19440" x="5759450" y="4965700"/>
          <p14:tracePt t="19455" x="5778500" y="4965700"/>
          <p14:tracePt t="19487" x="5797550" y="4965700"/>
          <p14:tracePt t="19505" x="5807075" y="4965700"/>
          <p14:tracePt t="19538" x="5732463" y="4937125"/>
          <p14:tracePt t="19556" x="5183188" y="4881563"/>
          <p14:tracePt t="19589" x="4530725" y="4910138"/>
          <p14:tracePt t="19592" x="4435475" y="4910138"/>
          <p14:tracePt t="19605" x="4284663" y="4910138"/>
          <p14:tracePt t="19640" x="4095750" y="4852988"/>
          <p14:tracePt t="19657" x="4067175" y="4852988"/>
          <p14:tracePt t="19673" x="4057650" y="4843463"/>
          <p14:tracePt t="19688" x="4048125" y="4843463"/>
          <p14:tracePt t="19706" x="4038600" y="4843463"/>
          <p14:tracePt t="19708" x="4019550" y="4843463"/>
          <p14:tracePt t="19722" x="3981450" y="4852988"/>
          <p14:tracePt t="19738" x="3925888" y="4881563"/>
          <p14:tracePt t="19756" x="3878263" y="4900613"/>
          <p14:tracePt t="19758" x="3849688" y="4910138"/>
          <p14:tracePt t="19773" x="3802063" y="4918075"/>
          <p14:tracePt t="19788" x="3735388" y="4946650"/>
          <p14:tracePt t="19805" x="3632200" y="4956175"/>
          <p14:tracePt t="19808" x="3575050" y="4965700"/>
          <p14:tracePt t="19822" x="3517900" y="4975225"/>
          <p14:tracePt t="19823" x="3490913" y="4984750"/>
          <p14:tracePt t="19841" x="3405188" y="4994275"/>
          <p14:tracePt t="19857" x="3348038" y="5003800"/>
          <p14:tracePt t="19871" x="3319463" y="5003800"/>
          <p14:tracePt t="19888" x="3300413" y="5003800"/>
          <p14:tracePt t="19986" x="3319463" y="5003800"/>
          <p14:tracePt t="19993" x="3348038" y="5003800"/>
          <p14:tracePt t="20005" x="3376613" y="5003800"/>
          <p14:tracePt t="20007" x="3424238" y="5003800"/>
          <p14:tracePt t="20021" x="3565525" y="5013325"/>
          <p14:tracePt t="20037" x="3717925" y="5041900"/>
          <p14:tracePt t="20055" x="3897313" y="5070475"/>
          <p14:tracePt t="20055" x="3981450" y="5089525"/>
          <p14:tracePt t="20075" x="4171950" y="5108575"/>
          <p14:tracePt t="20087" x="4332288" y="5127625"/>
          <p14:tracePt t="20106" x="4416425" y="5145088"/>
          <p14:tracePt t="20122" x="4445000" y="5154613"/>
          <p14:tracePt t="20122" x="4454525" y="5154613"/>
          <p14:tracePt t="20138" x="4464050" y="5154613"/>
          <p14:tracePt t="20249" x="4454525" y="5154613"/>
          <p14:tracePt t="20256" x="4425950" y="5154613"/>
          <p14:tracePt t="20271" x="4294188" y="5145088"/>
          <p14:tracePt t="20289" x="4048125" y="5145088"/>
          <p14:tracePt t="20306" x="3670300" y="5137150"/>
          <p14:tracePt t="20321" x="3433763" y="5118100"/>
          <p14:tracePt t="20338" x="3273425" y="5089525"/>
          <p14:tracePt t="20354" x="3159125" y="5070475"/>
          <p14:tracePt t="20371" x="3082925" y="5051425"/>
          <p14:tracePt t="20390" x="3073400" y="5041900"/>
          <p14:tracePt t="20391" x="3063875" y="5041900"/>
          <p14:tracePt t="20462" x="3082925" y="5041900"/>
          <p14:tracePt t="20469" x="3121025" y="5041900"/>
          <p14:tracePt t="20477" x="3159125" y="5041900"/>
          <p14:tracePt t="20487" x="3254375" y="5041900"/>
          <p14:tracePt t="20508" x="3660775" y="5041900"/>
          <p14:tracePt t="20521" x="3971925" y="5041900"/>
          <p14:tracePt t="20537" x="4265613" y="5041900"/>
          <p14:tracePt t="20555" x="4483100" y="5041900"/>
          <p14:tracePt t="20556" x="4597400" y="5041900"/>
          <p14:tracePt t="20571" x="4795838" y="5060950"/>
          <p14:tracePt t="20589" x="4946650" y="5080000"/>
          <p14:tracePt t="20605" x="5051425" y="5080000"/>
          <p14:tracePt t="20621" x="5087938" y="5080000"/>
          <p14:tracePt t="20639" x="5106988" y="5080000"/>
          <p14:tracePt t="20695" x="5116513" y="5080000"/>
          <p14:tracePt t="20708" x="5126038" y="5080000"/>
          <p14:tracePt t="20776" x="5126038" y="5070475"/>
          <p14:tracePt t="20784" x="5116513" y="5051425"/>
          <p14:tracePt t="20790" x="5097463" y="5032375"/>
          <p14:tracePt t="20804" x="5003800" y="4965700"/>
          <p14:tracePt t="20821" x="4767263" y="4900613"/>
          <p14:tracePt t="20854" x="3754438" y="4795838"/>
          <p14:tracePt t="20873" x="3254375" y="4795838"/>
          <p14:tracePt t="20889" x="2941638" y="4795838"/>
          <p14:tracePt t="20906" x="2554288" y="4710113"/>
          <p14:tracePt t="20921" x="2365375" y="4664075"/>
          <p14:tracePt t="20940" x="2212975" y="4645025"/>
          <p14:tracePt t="20941" x="2146300" y="4645025"/>
          <p14:tracePt t="20956" x="2052638" y="4645025"/>
          <p14:tracePt t="20973" x="1995488" y="4645025"/>
          <p14:tracePt t="20989" x="1957388" y="4645025"/>
          <p14:tracePt t="20990" x="1938338" y="4645025"/>
          <p14:tracePt t="21005" x="1919288" y="4645025"/>
          <p14:tracePt t="21021" x="1892300" y="4654550"/>
          <p14:tracePt t="21038" x="1825625" y="4700588"/>
          <p14:tracePt t="21056" x="1730375" y="4757738"/>
          <p14:tracePt t="21071" x="1608138" y="4843463"/>
          <p14:tracePt t="21091" x="1493838" y="4927600"/>
          <p14:tracePt t="21121" x="1438275" y="4956175"/>
          <p14:tracePt t="21140" x="1409700" y="4975225"/>
          <p14:tracePt t="21154" x="1371600" y="4975225"/>
          <p14:tracePt t="21173" x="1333500" y="5013325"/>
          <p14:tracePt t="21189" x="1266825" y="5041900"/>
          <p14:tracePt t="21204" x="1230313" y="5060950"/>
          <p14:tracePt t="21223" x="1192213" y="5070475"/>
          <p14:tracePt t="21238" x="1182688" y="5080000"/>
          <p14:tracePt t="21254" x="1173163" y="5080000"/>
          <p14:tracePt t="21272" x="1154113" y="5089525"/>
          <p14:tracePt t="21287" x="1144588" y="5089525"/>
          <p14:tracePt t="21306" x="1135063" y="5099050"/>
          <p14:tracePt t="21321" x="1125538" y="5099050"/>
          <p14:tracePt t="21322" x="1116013" y="5108575"/>
          <p14:tracePt t="21341" x="1106488" y="5108575"/>
          <p14:tracePt t="21355" x="1096963" y="5108575"/>
          <p14:tracePt t="21384" x="1096963" y="5118100"/>
          <p14:tracePt t="21392" x="1087438" y="5118100"/>
          <p14:tracePt t="21462" x="1077913" y="5118100"/>
          <p14:tracePt t="21601" x="1087438" y="5118100"/>
          <p14:tracePt t="21621" x="1182688" y="5127625"/>
          <p14:tracePt t="21637" x="1474788" y="5070475"/>
          <p14:tracePt t="21640" x="1739900" y="5022850"/>
          <p14:tracePt t="21656" x="2212975" y="4937125"/>
          <p14:tracePt t="21672" x="2506663" y="4910138"/>
          <p14:tracePt t="21689" x="2647950" y="4927600"/>
          <p14:tracePt t="21709" x="2781300" y="4965700"/>
          <p14:tracePt t="21720" x="2809875" y="4975225"/>
          <p14:tracePt t="21721" x="2836863" y="4975225"/>
          <p14:tracePt t="21739" x="2884488" y="4984750"/>
          <p14:tracePt t="21756" x="2979738" y="4994275"/>
          <p14:tracePt t="21771" x="3027363" y="4994275"/>
          <p14:tracePt t="21788" x="3111500" y="4984750"/>
          <p14:tracePt t="21789" x="3149600" y="4965700"/>
          <p14:tracePt t="21805" x="3216275" y="4937125"/>
          <p14:tracePt t="21822" x="3281363" y="4900613"/>
          <p14:tracePt t="21839" x="3328988" y="4862513"/>
          <p14:tracePt t="21840" x="3338513" y="4852988"/>
          <p14:tracePt t="21856" x="3376613" y="4843463"/>
          <p14:tracePt t="21872" x="3376613" y="4833938"/>
          <p14:tracePt t="21904" x="3386138" y="4824413"/>
          <p14:tracePt t="21921" x="3405188" y="4824413"/>
          <p14:tracePt t="21939" x="3414713" y="4814888"/>
          <p14:tracePt t="21956" x="3433763" y="4805363"/>
          <p14:tracePt t="21971" x="3443288" y="4805363"/>
          <p14:tracePt t="21989" x="3452813" y="4795838"/>
          <p14:tracePt t="21990" x="3462338" y="4786313"/>
          <p14:tracePt t="22004" x="3471863" y="4786313"/>
          <p14:tracePt t="22038" x="3481388" y="4786313"/>
          <p14:tracePt t="22054" x="3490913" y="4786313"/>
          <p14:tracePt t="22071" x="3498850" y="4786313"/>
          <p14:tracePt t="22115" x="3498850" y="4776788"/>
          <p14:tracePt t="22123" x="3498850" y="4767263"/>
          <p14:tracePt t="22138" x="3433763" y="4738688"/>
          <p14:tracePt t="22139" x="3357563" y="4710113"/>
          <p14:tracePt t="22155" x="3054350" y="4606925"/>
          <p14:tracePt t="22171" x="2609850" y="4530725"/>
          <p14:tracePt t="22189" x="2052638" y="4483100"/>
          <p14:tracePt t="22205" x="1684338" y="4483100"/>
          <p14:tracePt t="22221" x="1266825" y="4502150"/>
          <p14:tracePt t="22238" x="917575" y="4530725"/>
          <p14:tracePt t="22254" x="661988" y="4540250"/>
          <p14:tracePt t="22270" x="520700" y="4549775"/>
          <p14:tracePt t="22288" x="434975" y="4559300"/>
          <p14:tracePt t="22305" x="415925" y="4568825"/>
          <p14:tracePt t="22323" x="406400" y="4578350"/>
          <p14:tracePt t="22339" x="406400" y="4587875"/>
          <p14:tracePt t="22371" x="415925" y="4606925"/>
          <p14:tracePt t="22408" x="434975" y="4719638"/>
          <p14:tracePt t="22421" x="434975" y="4757738"/>
          <p14:tracePt t="22439" x="434975" y="4776788"/>
          <p14:tracePt t="22455" x="454025" y="4814888"/>
          <p14:tracePt t="22471" x="482600" y="4872038"/>
          <p14:tracePt t="22489" x="652463" y="5013325"/>
          <p14:tracePt t="22505" x="860425" y="5108575"/>
          <p14:tracePt t="22521" x="1144588" y="5240338"/>
          <p14:tracePt t="22540" x="1541463" y="5345113"/>
          <p14:tracePt t="22555" x="1892300" y="5354638"/>
          <p14:tracePt t="22571" x="2279650" y="5287963"/>
          <p14:tracePt t="22588" x="2667000" y="5118100"/>
          <p14:tracePt t="22605" x="2846388" y="5003800"/>
          <p14:tracePt t="22621" x="2960688" y="4900613"/>
          <p14:tracePt t="22656" x="3036888" y="4805363"/>
          <p14:tracePt t="22673" x="3046413" y="4776788"/>
          <p14:tracePt t="22689" x="3111500" y="4729163"/>
          <p14:tracePt t="22704" x="3159125" y="4673600"/>
          <p14:tracePt t="22722" x="3216275" y="4625975"/>
          <p14:tracePt t="22724" x="3235325" y="4606925"/>
          <p14:tracePt t="22739" x="3290888" y="4549775"/>
          <p14:tracePt t="22755" x="3328988" y="4511675"/>
          <p14:tracePt t="22771" x="3376613" y="4456113"/>
          <p14:tracePt t="22790" x="3405188" y="4418013"/>
          <p14:tracePt t="22794" x="3424238" y="4398963"/>
          <p14:tracePt t="22805" x="3452813" y="4370388"/>
          <p14:tracePt t="22821" x="3498850" y="4322763"/>
          <p14:tracePt t="22839" x="3575050" y="4246563"/>
          <p14:tracePt t="22856" x="3622675" y="4200525"/>
          <p14:tracePt t="22871" x="3679825" y="4114800"/>
          <p14:tracePt t="22904" x="3792538" y="3963988"/>
          <p14:tracePt t="22922" x="3868738" y="3897313"/>
          <p14:tracePt t="22941" x="3916363" y="3849688"/>
          <p14:tracePt t="22944" x="3944938" y="3830638"/>
          <p14:tracePt t="22954" x="3971925" y="3811588"/>
          <p14:tracePt t="22971" x="4076700" y="3746500"/>
          <p14:tracePt t="22988" x="4179888" y="3708400"/>
          <p14:tracePt t="23005" x="4360863" y="3670300"/>
          <p14:tracePt t="23021" x="4425950" y="3660775"/>
          <p14:tracePt t="23039" x="4511675" y="3641725"/>
          <p14:tracePt t="23054" x="4540250" y="3613150"/>
          <p14:tracePt t="23072" x="4578350" y="3594100"/>
          <p14:tracePt t="23074" x="4597400" y="3565525"/>
          <p14:tracePt t="23088" x="4597400" y="3546475"/>
          <p14:tracePt t="23104" x="4606925" y="3538538"/>
          <p14:tracePt t="23124" x="4606925" y="3529013"/>
          <p14:tracePt t="23156" x="4606925" y="3509963"/>
          <p14:tracePt t="23203" x="4606925" y="3500438"/>
          <p14:tracePt t="23221" x="4606925" y="3490913"/>
          <p14:tracePt t="23239" x="4616450" y="3462338"/>
          <p14:tracePt t="23254" x="4616450" y="3424238"/>
          <p14:tracePt t="23271" x="4616450" y="3395663"/>
          <p14:tracePt t="23291" x="4616450" y="3376613"/>
          <p14:tracePt t="23305" x="4616450" y="3367088"/>
          <p14:tracePt t="23322" x="4616450" y="3357563"/>
          <p14:tracePt t="23356" x="4616450" y="3319463"/>
          <p14:tracePt t="23723" x="4464050" y="3565525"/>
          <p14:tracePt t="23732" x="4237038" y="3925888"/>
          <p14:tracePt t="23738" x="4029075" y="4237038"/>
          <p14:tracePt t="23755" x="3735388" y="4691063"/>
          <p14:tracePt t="23771" x="3565525" y="4975225"/>
          <p14:tracePt t="23787" x="3462338" y="5118100"/>
          <p14:tracePt t="23804" x="3395663" y="5164138"/>
          <p14:tracePt t="23821" x="3328988" y="5192713"/>
          <p14:tracePt t="23841" x="3254375" y="5221288"/>
          <p14:tracePt t="23856" x="3216275" y="5240338"/>
          <p14:tracePt t="23871" x="3187700" y="5240338"/>
          <p14:tracePt t="23887" x="3168650" y="5240338"/>
          <p14:tracePt t="23957" x="3206750" y="5230813"/>
          <p14:tracePt t="23972" x="3273425" y="5211763"/>
          <p14:tracePt t="23987" x="3319463" y="5202238"/>
          <p14:tracePt t="23989" x="3367088" y="5202238"/>
          <p14:tracePt t="24004" x="3462338" y="5202238"/>
          <p14:tracePt t="24021" x="3546475" y="5202238"/>
          <p14:tracePt t="24039" x="3622675" y="5202238"/>
          <p14:tracePt t="24056" x="3689350" y="5230813"/>
          <p14:tracePt t="24058" x="3708400" y="5240338"/>
          <p14:tracePt t="24071" x="3754438" y="5259388"/>
          <p14:tracePt t="24088" x="3792538" y="5297488"/>
          <p14:tracePt t="24106" x="3840163" y="5335588"/>
          <p14:tracePt t="24121" x="3868738" y="5364163"/>
          <p14:tracePt t="24137" x="3906838" y="5372100"/>
          <p14:tracePt t="24155" x="3935413" y="5391150"/>
          <p14:tracePt t="24178" x="3944938" y="5391150"/>
          <p14:tracePt t="24188" x="3952875" y="5400675"/>
          <p14:tracePt t="24205" x="3971925" y="5410200"/>
          <p14:tracePt t="24237" x="3981450" y="5410200"/>
          <p14:tracePt t="24255" x="3990975" y="5410200"/>
          <p14:tracePt t="24287" x="4000500" y="5410200"/>
          <p14:tracePt t="24305" x="4010025" y="5410200"/>
          <p14:tracePt t="24338" x="4019550" y="5419725"/>
          <p14:tracePt t="24354" x="4057650" y="5429250"/>
          <p14:tracePt t="24389" x="4208463" y="5448300"/>
          <p14:tracePt t="24406" x="4284663" y="5429250"/>
          <p14:tracePt t="24421" x="4351338" y="5400675"/>
          <p14:tracePt t="24440" x="4454525" y="5335588"/>
          <p14:tracePt t="24455" x="4511675" y="5297488"/>
          <p14:tracePt t="24458" x="4530725" y="5278438"/>
          <p14:tracePt t="24471" x="4568825" y="5249863"/>
          <p14:tracePt t="24488" x="4568825" y="5230813"/>
          <p14:tracePt t="24507" x="4568825" y="5202238"/>
          <p14:tracePt t="24523" x="4389438" y="4910138"/>
          <p14:tracePt t="24537" x="4179888" y="4710113"/>
          <p14:tracePt t="24539" x="3944938" y="4568825"/>
          <p14:tracePt t="24555" x="3603625" y="4456113"/>
          <p14:tracePt t="24589" x="3149600" y="4427538"/>
          <p14:tracePt t="24605" x="3054350" y="4427538"/>
          <p14:tracePt t="24607" x="3027363" y="4427538"/>
          <p14:tracePt t="24622" x="2989263" y="4427538"/>
          <p14:tracePt t="24637" x="2951163" y="4427538"/>
          <p14:tracePt t="24655" x="2903538" y="4427538"/>
          <p14:tracePt t="24671" x="2846388" y="4437063"/>
          <p14:tracePt t="24688" x="2781300" y="4456113"/>
          <p14:tracePt t="24704" x="2724150" y="4492625"/>
          <p14:tracePt t="24706" x="2686050" y="4502150"/>
          <p14:tracePt t="24723" x="2619375" y="4540250"/>
          <p14:tracePt t="24739" x="2563813" y="4578350"/>
          <p14:tracePt t="24754" x="2459038" y="4635500"/>
          <p14:tracePt t="24771" x="2308225" y="4738688"/>
          <p14:tracePt t="24787" x="2165350" y="4843463"/>
          <p14:tracePt t="24806" x="2043113" y="4956175"/>
          <p14:tracePt t="24839" x="2005013" y="4994275"/>
          <p14:tracePt t="24870" x="2014538" y="4994275"/>
          <p14:tracePt t="24887" x="2071688" y="4937125"/>
          <p14:tracePt t="24905" x="2260600" y="4748213"/>
          <p14:tracePt t="24921" x="2638425" y="4418013"/>
          <p14:tracePt t="24923" x="2781300" y="4294188"/>
          <p14:tracePt t="24939" x="2970213" y="4171950"/>
          <p14:tracePt t="24954" x="3092450" y="4124325"/>
          <p14:tracePt t="24971" x="3149600" y="4124325"/>
          <p14:tracePt t="24988" x="3197225" y="4124325"/>
          <p14:tracePt t="25004" x="3244850" y="4152900"/>
          <p14:tracePt t="25021" x="3328988" y="4219575"/>
          <p14:tracePt t="25023" x="3386138" y="4275138"/>
          <p14:tracePt t="25039" x="3575050" y="4492625"/>
          <p14:tracePt t="25054" x="3783013" y="4729163"/>
          <p14:tracePt t="25070" x="3925888" y="4852988"/>
          <p14:tracePt t="25089" x="3962400" y="4910138"/>
          <p14:tracePt t="25105" x="4000500" y="4937125"/>
          <p14:tracePt t="25121" x="4019550" y="4946650"/>
          <p14:tracePt t="25250" x="4019550" y="4956175"/>
          <p14:tracePt t="25270" x="4019550" y="4965700"/>
          <p14:tracePt t="25288" x="4038600" y="4994275"/>
          <p14:tracePt t="25304" x="4057650" y="5041900"/>
          <p14:tracePt t="25305" x="4067175" y="5070475"/>
          <p14:tracePt t="25322" x="4067175" y="5118100"/>
          <p14:tracePt t="25337" x="4086225" y="5164138"/>
          <p14:tracePt t="25354" x="4095750" y="5211763"/>
          <p14:tracePt t="25371" x="4095750" y="5268913"/>
          <p14:tracePt t="25372" x="4095750" y="5297488"/>
          <p14:tracePt t="25387" x="4095750" y="5364163"/>
          <p14:tracePt t="25404" x="4095750" y="5457825"/>
          <p14:tracePt t="25425" x="4095750" y="5591175"/>
          <p14:tracePt t="25439" x="4076700" y="5656263"/>
          <p14:tracePt t="25454" x="4067175" y="5722938"/>
          <p14:tracePt t="25471" x="4057650" y="5780088"/>
          <p14:tracePt t="25489" x="4048125" y="5808663"/>
          <p14:tracePt t="25504" x="4038600" y="5818188"/>
          <p14:tracePt t="25571" x="4029075" y="5818188"/>
          <p14:tracePt t="38253" x="4048125" y="5741988"/>
          <p14:tracePt t="38260" x="4133850" y="5562600"/>
          <p14:tracePt t="38271" x="4227513" y="5354638"/>
          <p14:tracePt t="38287" x="4332288" y="5118100"/>
          <p14:tracePt t="38289" x="4379913" y="5022850"/>
          <p14:tracePt t="38304" x="4454525" y="4872038"/>
          <p14:tracePt t="38321" x="4483100" y="4805363"/>
          <p14:tracePt t="38338" x="4492625" y="4757738"/>
          <p14:tracePt t="38340" x="4492625" y="4729163"/>
          <p14:tracePt t="38354" x="4483100" y="4645025"/>
          <p14:tracePt t="38371" x="4416425" y="4511675"/>
          <p14:tracePt t="38389" x="4351338" y="4332288"/>
          <p14:tracePt t="38404" x="4256088" y="4057650"/>
          <p14:tracePt t="38421" x="4179888" y="3613150"/>
          <p14:tracePt t="38439" x="4217988" y="2819400"/>
          <p14:tracePt t="38454" x="4332288" y="2222500"/>
          <p14:tracePt t="38473" x="4473575" y="1749425"/>
          <p14:tracePt t="38491" x="4805363" y="1125538"/>
          <p14:tracePt t="38506" x="4956175" y="908050"/>
          <p14:tracePt t="38508" x="5164138" y="652463"/>
          <p14:tracePt t="38516" x="5381625" y="396875"/>
          <p14:tracePt t="38523" x="5627688" y="131763"/>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5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1" name="Freeform: Shape 6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Freeform: Shape 6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Freeform: Shape 6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9" name="Rectangle 7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FBC4CE-C17A-9A1C-FA56-300D8D5526FE}"/>
              </a:ext>
            </a:extLst>
          </p:cNvPr>
          <p:cNvSpPr>
            <a:spLocks noGrp="1"/>
          </p:cNvSpPr>
          <p:nvPr>
            <p:ph type="title"/>
          </p:nvPr>
        </p:nvSpPr>
        <p:spPr>
          <a:xfrm>
            <a:off x="518452" y="971398"/>
            <a:ext cx="5577547" cy="1584378"/>
          </a:xfrm>
        </p:spPr>
        <p:txBody>
          <a:bodyPr vert="horz" lIns="91440" tIns="45720" rIns="91440" bIns="45720" rtlCol="0" anchor="t">
            <a:normAutofit/>
          </a:bodyPr>
          <a:lstStyle/>
          <a:p>
            <a:r>
              <a:rPr lang="en-US" sz="4000" dirty="0"/>
              <a:t>Thank you!</a:t>
            </a:r>
          </a:p>
        </p:txBody>
      </p:sp>
      <p:sp>
        <p:nvSpPr>
          <p:cNvPr id="3" name="Content Placeholder 2">
            <a:extLst>
              <a:ext uri="{FF2B5EF4-FFF2-40B4-BE49-F238E27FC236}">
                <a16:creationId xmlns:a16="http://schemas.microsoft.com/office/drawing/2014/main" id="{37DA3067-76DA-9CA4-5ACB-B40B9D22E1C9}"/>
              </a:ext>
            </a:extLst>
          </p:cNvPr>
          <p:cNvSpPr>
            <a:spLocks noGrp="1"/>
          </p:cNvSpPr>
          <p:nvPr>
            <p:ph idx="1"/>
          </p:nvPr>
        </p:nvSpPr>
        <p:spPr>
          <a:xfrm>
            <a:off x="6652366" y="1204332"/>
            <a:ext cx="5040785" cy="1351444"/>
          </a:xfrm>
        </p:spPr>
        <p:txBody>
          <a:bodyPr vert="horz" lIns="91440" tIns="45720" rIns="91440" bIns="45720" rtlCol="0" anchor="t">
            <a:normAutofit/>
          </a:bodyPr>
          <a:lstStyle/>
          <a:p>
            <a:r>
              <a:rPr lang="en-US" sz="4200" dirty="0"/>
              <a:t>Questions</a:t>
            </a:r>
          </a:p>
        </p:txBody>
      </p:sp>
      <p:grpSp>
        <p:nvGrpSpPr>
          <p:cNvPr id="81"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82"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4"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Yellow question mark">
            <a:extLst>
              <a:ext uri="{FF2B5EF4-FFF2-40B4-BE49-F238E27FC236}">
                <a16:creationId xmlns:a16="http://schemas.microsoft.com/office/drawing/2014/main" id="{4839E064-81A1-439B-01B7-FEBC367E0759}"/>
              </a:ext>
            </a:extLst>
          </p:cNvPr>
          <p:cNvPicPr>
            <a:picLocks noChangeAspect="1"/>
          </p:cNvPicPr>
          <p:nvPr/>
        </p:nvPicPr>
        <p:blipFill>
          <a:blip r:embed="rId2"/>
          <a:srcRect t="16916" r="-1" b="32221"/>
          <a:stretch/>
        </p:blipFill>
        <p:spPr>
          <a:xfrm>
            <a:off x="518452" y="2851111"/>
            <a:ext cx="11143323" cy="3400637"/>
          </a:xfrm>
          <a:prstGeom prst="rect">
            <a:avLst/>
          </a:prstGeom>
        </p:spPr>
      </p:pic>
      <p:sp>
        <p:nvSpPr>
          <p:cNvPr id="89" name="Freeform: Shape 88">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528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17EB-35B2-380C-47E1-7EBBE8F0CB13}"/>
              </a:ext>
            </a:extLst>
          </p:cNvPr>
          <p:cNvSpPr>
            <a:spLocks noGrp="1"/>
          </p:cNvSpPr>
          <p:nvPr>
            <p:ph type="title"/>
          </p:nvPr>
        </p:nvSpPr>
        <p:spPr>
          <a:xfrm>
            <a:off x="385179" y="0"/>
            <a:ext cx="10077557" cy="1325563"/>
          </a:xfrm>
        </p:spPr>
        <p:txBody>
          <a:bodyPr/>
          <a:lstStyle/>
          <a:p>
            <a:r>
              <a:rPr lang="en-US" dirty="0"/>
              <a:t>Why this project matter?</a:t>
            </a:r>
          </a:p>
        </p:txBody>
      </p:sp>
      <p:sp>
        <p:nvSpPr>
          <p:cNvPr id="3" name="Content Placeholder 2">
            <a:extLst>
              <a:ext uri="{FF2B5EF4-FFF2-40B4-BE49-F238E27FC236}">
                <a16:creationId xmlns:a16="http://schemas.microsoft.com/office/drawing/2014/main" id="{565B7F30-B889-DC2C-8987-E383789AF473}"/>
              </a:ext>
            </a:extLst>
          </p:cNvPr>
          <p:cNvSpPr>
            <a:spLocks noGrp="1"/>
          </p:cNvSpPr>
          <p:nvPr>
            <p:ph idx="1"/>
          </p:nvPr>
        </p:nvSpPr>
        <p:spPr>
          <a:xfrm>
            <a:off x="338974" y="1414799"/>
            <a:ext cx="11514052" cy="4637085"/>
          </a:xfrm>
        </p:spPr>
        <p:txBody>
          <a:bodyPr>
            <a:noAutofit/>
          </a:bodyPr>
          <a:lstStyle/>
          <a:p>
            <a:r>
              <a:rPr lang="en-US" sz="1600" dirty="0"/>
              <a:t>In today’s world, cashless transactions are the backbone of our economy. credit card technologies enable quick, contactless payments, making our lives more convenient. However, these same technologies come with significant security risks, such as Eavesdropping Attacks: Where malicious actors intercept sensitive payment data during transmission.</a:t>
            </a:r>
          </a:p>
          <a:p>
            <a:endParaRPr lang="en-US" sz="1600" dirty="0"/>
          </a:p>
          <a:p>
            <a:pPr marL="457200" indent="-457200">
              <a:buFont typeface="Arial" panose="020B0604020202020204" pitchFamily="34" charset="0"/>
              <a:buAutoNum type="arabicPeriod"/>
            </a:pPr>
            <a:r>
              <a:rPr lang="en-US" sz="1600" b="1" dirty="0"/>
              <a:t>Rapid Growth of Digital Transactions</a:t>
            </a:r>
            <a:r>
              <a:rPr lang="en-US" sz="1600" dirty="0"/>
              <a:t>: Increased reliance on digital payments creates opportunities for fraud. Cybercriminals are evolving their tactics and exploiting vulnerabilities in wireless technologies Everyday. In 2022, payment fraud losses reached over $32 billion globally. </a:t>
            </a:r>
          </a:p>
          <a:p>
            <a:pPr marL="457200" indent="-457200">
              <a:buFont typeface="Arial" panose="020B0604020202020204" pitchFamily="34" charset="0"/>
              <a:buAutoNum type="arabicPeriod"/>
            </a:pPr>
            <a:r>
              <a:rPr lang="en-US" sz="1600" b="1" dirty="0"/>
              <a:t>Inaccurate Flagging of Fraudulent Transactions</a:t>
            </a:r>
            <a:r>
              <a:rPr lang="en-US" sz="1600" dirty="0"/>
              <a:t>: Legitimate transactions are often flagged as fraudulent, frustrating customers and leading to reduced trust in the payment systems. This inefficiency also burdens banks and businesses, as they must dedicate resources to investigating non-fraudulent cases.</a:t>
            </a:r>
          </a:p>
          <a:p>
            <a:pPr marL="457200" indent="-457200">
              <a:buFont typeface="Arial" panose="020B0604020202020204" pitchFamily="34" charset="0"/>
              <a:buAutoNum type="arabicPeriod"/>
            </a:pPr>
            <a:r>
              <a:rPr lang="en-US" sz="1600" b="1" dirty="0"/>
              <a:t>Limitations of Traditional Fraud Detection Systems </a:t>
            </a:r>
            <a:r>
              <a:rPr lang="en-US" sz="1600" dirty="0"/>
              <a:t>High false-positive rates lead to customer dissatisfaction and inefficiency.</a:t>
            </a:r>
          </a:p>
          <a:p>
            <a:pPr marL="457200" indent="-457200">
              <a:buFont typeface="Arial" panose="020B0604020202020204" pitchFamily="34" charset="0"/>
              <a:buAutoNum type="arabicPeriod"/>
            </a:pPr>
            <a:r>
              <a:rPr lang="en-US" sz="1600" b="1" dirty="0"/>
              <a:t>Machine Learning in Network Security helps</a:t>
            </a:r>
            <a:r>
              <a:rPr lang="en-US" sz="1600" dirty="0"/>
              <a:t> to analyze vast amounts of transaction data in real-time to detect fraud</a:t>
            </a:r>
          </a:p>
          <a:p>
            <a:pPr marL="457200" indent="-457200">
              <a:buFont typeface="Arial" panose="020B0604020202020204" pitchFamily="34" charset="0"/>
              <a:buAutoNum type="arabicPeriod"/>
            </a:pPr>
            <a:r>
              <a:rPr lang="en-US" sz="1600" b="1" dirty="0"/>
              <a:t>Personal Motivation</a:t>
            </a:r>
            <a:r>
              <a:rPr lang="en-US" sz="1600" dirty="0"/>
              <a:t>: My strong interest in machine learning paired with ensuring customer trust and confidence in financial systems through secure, modern fraud prevention methods.</a:t>
            </a:r>
          </a:p>
          <a:p>
            <a:endParaRPr lang="en-US" sz="1200" dirty="0"/>
          </a:p>
        </p:txBody>
      </p:sp>
    </p:spTree>
    <p:custDataLst>
      <p:tags r:id="rId1"/>
    </p:custDataLst>
    <p:extLst>
      <p:ext uri="{BB962C8B-B14F-4D97-AF65-F5344CB8AC3E}">
        <p14:creationId xmlns:p14="http://schemas.microsoft.com/office/powerpoint/2010/main" val="2217368339"/>
      </p:ext>
    </p:extLst>
  </p:cSld>
  <p:clrMapOvr>
    <a:masterClrMapping/>
  </p:clrMapOvr>
  <mc:AlternateContent xmlns:mc="http://schemas.openxmlformats.org/markup-compatibility/2006">
    <mc:Choice xmlns:p14="http://schemas.microsoft.com/office/powerpoint/2010/main" Requires="p14">
      <p:transition spd="slow" p14:dur="2000" advTm="287443"/>
    </mc:Choice>
    <mc:Fallback>
      <p:transition spd="slow" advTm="2874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1CA2-BF0D-70F5-42B5-E2C199D04A59}"/>
              </a:ext>
            </a:extLst>
          </p:cNvPr>
          <p:cNvSpPr>
            <a:spLocks noGrp="1"/>
          </p:cNvSpPr>
          <p:nvPr>
            <p:ph type="title"/>
          </p:nvPr>
        </p:nvSpPr>
        <p:spPr/>
        <p:txBody>
          <a:bodyPr/>
          <a:lstStyle/>
          <a:p>
            <a:r>
              <a:rPr lang="en-US" dirty="0"/>
              <a:t>Resources Used</a:t>
            </a:r>
          </a:p>
        </p:txBody>
      </p:sp>
      <p:sp>
        <p:nvSpPr>
          <p:cNvPr id="3" name="Content Placeholder 2">
            <a:extLst>
              <a:ext uri="{FF2B5EF4-FFF2-40B4-BE49-F238E27FC236}">
                <a16:creationId xmlns:a16="http://schemas.microsoft.com/office/drawing/2014/main" id="{D747759F-14CB-DC14-1DAA-75A62C98C8EB}"/>
              </a:ext>
            </a:extLst>
          </p:cNvPr>
          <p:cNvSpPr>
            <a:spLocks noGrp="1"/>
          </p:cNvSpPr>
          <p:nvPr>
            <p:ph idx="1"/>
          </p:nvPr>
        </p:nvSpPr>
        <p:spPr/>
        <p:txBody>
          <a:bodyPr>
            <a:normAutofit fontScale="92500" lnSpcReduction="10000"/>
          </a:bodyPr>
          <a:lstStyle/>
          <a:p>
            <a:pPr marL="342900" indent="-342900">
              <a:buFont typeface="Wingdings" panose="05000000000000000000" pitchFamily="2" charset="2"/>
              <a:buChar char="q"/>
            </a:pPr>
            <a:r>
              <a:rPr lang="en-US" dirty="0"/>
              <a:t>Kaggle.com: </a:t>
            </a:r>
            <a:r>
              <a:rPr lang="en-US" dirty="0">
                <a:hlinkClick r:id="rId2"/>
              </a:rPr>
              <a:t>https://www.kaggle.com/</a:t>
            </a:r>
            <a:r>
              <a:rPr lang="en-US" dirty="0"/>
              <a:t>  (The dataset contains transactions made by credit cards in September 2013 by European cardholders.) </a:t>
            </a:r>
          </a:p>
          <a:p>
            <a:pPr marL="342900" indent="-342900">
              <a:buFont typeface="Wingdings" panose="05000000000000000000" pitchFamily="2" charset="2"/>
              <a:buChar char="q"/>
            </a:pPr>
            <a:r>
              <a:rPr lang="en-US" dirty="0"/>
              <a:t>Machine Learning Models: Logistic Regression, Shallow Neural Network (by TensorFlow/Keras using, layers for deeper learning), Random Forest Classifier, Linear Support Vector Machine (Linear SVM), Gradient Boosting</a:t>
            </a:r>
          </a:p>
          <a:p>
            <a:pPr marL="342900" indent="-342900">
              <a:buFont typeface="Wingdings" panose="05000000000000000000" pitchFamily="2" charset="2"/>
              <a:buChar char="q"/>
            </a:pPr>
            <a:r>
              <a:rPr lang="en-US" dirty="0"/>
              <a:t>Development Environment: Google </a:t>
            </a:r>
            <a:r>
              <a:rPr lang="en-US" dirty="0" err="1"/>
              <a:t>Colab</a:t>
            </a:r>
            <a:r>
              <a:rPr lang="en-US" dirty="0"/>
              <a:t> ( for writing and executing commands and python code</a:t>
            </a:r>
          </a:p>
          <a:p>
            <a:pPr marL="342900" indent="-342900">
              <a:buFont typeface="Wingdings" panose="05000000000000000000" pitchFamily="2" charset="2"/>
              <a:buChar char="q"/>
            </a:pPr>
            <a:r>
              <a:rPr lang="en-US" dirty="0"/>
              <a:t>Libraries and Tools: Pandas ( for data preprocessing), NumPy ( for numerical computation) Scikit-learn (for Logistic Regression, Random Forest, and Linear SVM)</a:t>
            </a:r>
          </a:p>
          <a:p>
            <a:r>
              <a:rPr lang="en-US" dirty="0"/>
              <a:t>TensorFlow/Keras (for Shallow Neural Network)</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3772522321"/>
      </p:ext>
    </p:extLst>
  </p:cSld>
  <p:clrMapOvr>
    <a:masterClrMapping/>
  </p:clrMapOvr>
  <mc:AlternateContent xmlns:mc="http://schemas.openxmlformats.org/markup-compatibility/2006">
    <mc:Choice xmlns:p14="http://schemas.microsoft.com/office/powerpoint/2010/main" Requires="p14">
      <p:transition spd="slow" p14:dur="2000" advTm="69470"/>
    </mc:Choice>
    <mc:Fallback>
      <p:transition spd="slow" advTm="694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2D21-443F-50A7-30A9-38B5DD557FD8}"/>
              </a:ext>
            </a:extLst>
          </p:cNvPr>
          <p:cNvSpPr>
            <a:spLocks noGrp="1"/>
          </p:cNvSpPr>
          <p:nvPr>
            <p:ph type="title"/>
          </p:nvPr>
        </p:nvSpPr>
        <p:spPr>
          <a:xfrm>
            <a:off x="417433" y="530268"/>
            <a:ext cx="10077557" cy="1325563"/>
          </a:xfrm>
        </p:spPr>
        <p:txBody>
          <a:bodyPr/>
          <a:lstStyle/>
          <a:p>
            <a:r>
              <a:rPr lang="en-US" dirty="0"/>
              <a:t>Steps</a:t>
            </a:r>
          </a:p>
        </p:txBody>
      </p:sp>
      <p:sp>
        <p:nvSpPr>
          <p:cNvPr id="4" name="Rectangle 1">
            <a:extLst>
              <a:ext uri="{FF2B5EF4-FFF2-40B4-BE49-F238E27FC236}">
                <a16:creationId xmlns:a16="http://schemas.microsoft.com/office/drawing/2014/main" id="{5133AFC8-AE16-9CC0-F72E-DDE0DB3913FD}"/>
              </a:ext>
            </a:extLst>
          </p:cNvPr>
          <p:cNvSpPr>
            <a:spLocks noGrp="1" noChangeArrowheads="1"/>
          </p:cNvSpPr>
          <p:nvPr>
            <p:ph idx="1"/>
          </p:nvPr>
        </p:nvSpPr>
        <p:spPr bwMode="auto">
          <a:xfrm>
            <a:off x="537375" y="2577725"/>
            <a:ext cx="1141399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rPr>
              <a:t>Data Preparation</a:t>
            </a:r>
            <a:r>
              <a:rPr lang="en-US" altLang="en-US" dirty="0"/>
              <a:t>: </a:t>
            </a:r>
            <a:r>
              <a:rPr kumimoji="0" lang="en-US" altLang="en-US" b="0" i="0" u="none" strike="noStrike" cap="none" normalizeH="0" baseline="0" dirty="0">
                <a:ln>
                  <a:noFill/>
                </a:ln>
                <a:solidFill>
                  <a:schemeClr val="tx1"/>
                </a:solidFill>
                <a:effectLst/>
              </a:rPr>
              <a:t>Shuffling and scaling features to ensure fairness and consistency.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rPr>
              <a:t>Model Training</a:t>
            </a:r>
            <a:r>
              <a:rPr lang="en-US" altLang="en-US" dirty="0"/>
              <a:t>: </a:t>
            </a:r>
            <a:r>
              <a:rPr kumimoji="0" lang="en-US" altLang="en-US" b="0" i="0" u="none" strike="noStrike" cap="none" normalizeH="0" baseline="0" dirty="0">
                <a:ln>
                  <a:noFill/>
                </a:ln>
                <a:solidFill>
                  <a:schemeClr val="tx1"/>
                </a:solidFill>
                <a:effectLst/>
              </a:rPr>
              <a:t>Trained models on imbalanced data, using 5 algorithms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rPr>
              <a:t>(</a:t>
            </a:r>
            <a:r>
              <a:rPr kumimoji="0" lang="en-US" altLang="en-US" b="1" i="0" u="none" strike="noStrike" cap="none" normalizeH="0" baseline="0" dirty="0">
                <a:ln>
                  <a:noFill/>
                </a:ln>
                <a:solidFill>
                  <a:schemeClr val="tx1"/>
                </a:solidFill>
                <a:effectLst/>
              </a:rPr>
              <a:t>Logistic Regression, Linear SVM, Random Forest Classifier, Gradient Boosting </a:t>
            </a:r>
          </a:p>
          <a:p>
            <a:pPr marR="0" lvl="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rPr>
              <a:t>Classifier, Shallow Neural Network</a:t>
            </a:r>
            <a:r>
              <a:rPr kumimoji="0" lang="en-US" altLang="en-US" b="0" i="0" u="none" strike="noStrike" cap="none" normalizeH="0" baseline="0" dirty="0">
                <a:ln>
                  <a:noFill/>
                </a:ln>
                <a:solidFill>
                  <a:schemeClr val="tx1"/>
                </a:solidFill>
                <a:effectLst/>
              </a:rPr>
              <a:t>).</a:t>
            </a:r>
          </a:p>
          <a:p>
            <a:pPr marL="285750" indent="-285750" algn="just" eaLnBrk="0" fontAlgn="base" hangingPunct="0">
              <a:lnSpc>
                <a:spcPct val="150000"/>
              </a:lnSpc>
              <a:spcBef>
                <a:spcPct val="0"/>
              </a:spcBef>
              <a:spcAft>
                <a:spcPct val="0"/>
              </a:spcAft>
              <a:buFont typeface="Wingdings" panose="05000000000000000000" pitchFamily="2" charset="2"/>
              <a:buChar char="q"/>
            </a:pPr>
            <a:r>
              <a:rPr kumimoji="0" lang="en-US" altLang="en-US" b="1" i="0" u="none" strike="noStrike" cap="none" normalizeH="0" baseline="0" dirty="0">
                <a:ln>
                  <a:noFill/>
                </a:ln>
                <a:solidFill>
                  <a:schemeClr val="tx1"/>
                </a:solidFill>
                <a:effectLst/>
              </a:rPr>
              <a:t>Model Evaluation</a:t>
            </a:r>
            <a:r>
              <a:rPr lang="en-US" altLang="en-US" dirty="0"/>
              <a:t>: </a:t>
            </a:r>
            <a:r>
              <a:rPr kumimoji="0" lang="en-US" altLang="en-US" b="0" i="0" u="none" strike="noStrike" cap="none" normalizeH="0" baseline="0" dirty="0">
                <a:ln>
                  <a:noFill/>
                </a:ln>
                <a:solidFill>
                  <a:schemeClr val="tx1"/>
                </a:solidFill>
                <a:effectLst/>
              </a:rPr>
              <a:t>evaluate their performance using metrics like accuracy, precision, recall, F1-score</a:t>
            </a:r>
            <a:endParaRPr lang="en-US" altLang="en-US" dirty="0"/>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dirty="0"/>
              <a:t> </a:t>
            </a:r>
            <a:r>
              <a:rPr kumimoji="0" lang="en-US" altLang="en-US" b="1" i="0" u="none" strike="noStrike" cap="none" normalizeH="0" baseline="0" dirty="0">
                <a:ln>
                  <a:noFill/>
                </a:ln>
                <a:solidFill>
                  <a:schemeClr val="tx1"/>
                </a:solidFill>
                <a:effectLst/>
              </a:rPr>
              <a:t>Data Balancing</a:t>
            </a:r>
            <a:r>
              <a:rPr lang="en-US" altLang="en-US" dirty="0"/>
              <a:t>: </a:t>
            </a:r>
            <a:r>
              <a:rPr kumimoji="0" lang="en-US" altLang="en-US" b="0" i="0" u="none" strike="noStrike" cap="none" normalizeH="0" baseline="0" dirty="0">
                <a:ln>
                  <a:noFill/>
                </a:ln>
                <a:solidFill>
                  <a:schemeClr val="tx1"/>
                </a:solidFill>
                <a:effectLst/>
              </a:rPr>
              <a:t>Balanced the dataset to improve the model’s prediction quality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rPr>
              <a:t>Model Selection</a:t>
            </a:r>
            <a:r>
              <a:rPr lang="en-US" altLang="en-US" dirty="0"/>
              <a:t>: </a:t>
            </a:r>
            <a:r>
              <a:rPr kumimoji="0" lang="en-US" altLang="en-US" b="0" i="0" u="none" strike="noStrike" cap="none" normalizeH="0" baseline="0" dirty="0">
                <a:ln>
                  <a:noFill/>
                </a:ln>
                <a:solidFill>
                  <a:schemeClr val="tx1"/>
                </a:solidFill>
                <a:effectLst/>
              </a:rPr>
              <a:t>Chose the best model based on </a:t>
            </a:r>
            <a:r>
              <a:rPr kumimoji="0" lang="en-US" altLang="en-US" b="1" i="0" u="none" strike="noStrike" cap="none" normalizeH="0" baseline="0" dirty="0">
                <a:ln>
                  <a:noFill/>
                </a:ln>
                <a:solidFill>
                  <a:schemeClr val="tx1"/>
                </a:solidFill>
                <a:effectLst/>
              </a:rPr>
              <a:t>F1 score</a:t>
            </a:r>
            <a:r>
              <a:rPr kumimoji="0" lang="en-US" altLang="en-US"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097630"/>
      </p:ext>
    </p:extLst>
  </p:cSld>
  <p:clrMapOvr>
    <a:masterClrMapping/>
  </p:clrMapOvr>
  <mc:AlternateContent xmlns:mc="http://schemas.openxmlformats.org/markup-compatibility/2006">
    <mc:Choice xmlns:p14="http://schemas.microsoft.com/office/powerpoint/2010/main" Requires="p14">
      <p:transition spd="slow" p14:dur="2000" advTm="96381"/>
    </mc:Choice>
    <mc:Fallback>
      <p:transition spd="slow" advTm="963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C15A-D99D-1A1C-9659-BE89E7C8F129}"/>
              </a:ext>
            </a:extLst>
          </p:cNvPr>
          <p:cNvSpPr>
            <a:spLocks noGrp="1"/>
          </p:cNvSpPr>
          <p:nvPr>
            <p:ph type="title"/>
          </p:nvPr>
        </p:nvSpPr>
        <p:spPr>
          <a:xfrm>
            <a:off x="345243" y="-152439"/>
            <a:ext cx="10077557" cy="1325563"/>
          </a:xfrm>
        </p:spPr>
        <p:txBody>
          <a:bodyPr/>
          <a:lstStyle/>
          <a:p>
            <a:r>
              <a:rPr lang="en-US" dirty="0"/>
              <a:t>Essential Terms &amp; Concepts  </a:t>
            </a:r>
          </a:p>
        </p:txBody>
      </p:sp>
      <p:sp>
        <p:nvSpPr>
          <p:cNvPr id="3" name="Content Placeholder 2">
            <a:extLst>
              <a:ext uri="{FF2B5EF4-FFF2-40B4-BE49-F238E27FC236}">
                <a16:creationId xmlns:a16="http://schemas.microsoft.com/office/drawing/2014/main" id="{F8DA4784-F241-EC31-A57A-B42FFE190E5E}"/>
              </a:ext>
            </a:extLst>
          </p:cNvPr>
          <p:cNvSpPr>
            <a:spLocks noGrp="1"/>
          </p:cNvSpPr>
          <p:nvPr>
            <p:ph idx="1"/>
          </p:nvPr>
        </p:nvSpPr>
        <p:spPr>
          <a:xfrm>
            <a:off x="345243" y="1346958"/>
            <a:ext cx="11666573" cy="3713320"/>
          </a:xfrm>
        </p:spPr>
        <p:txBody>
          <a:bodyPr>
            <a:noAutofit/>
          </a:bodyPr>
          <a:lstStyle/>
          <a:p>
            <a:r>
              <a:rPr lang="en-US" sz="1500" b="1" dirty="0"/>
              <a:t>Trade-off Between Precision and Recall</a:t>
            </a:r>
            <a:r>
              <a:rPr lang="en-US" sz="1500" dirty="0"/>
              <a:t>:</a:t>
            </a:r>
          </a:p>
          <a:p>
            <a:pPr marL="742950" lvl="1" indent="-285750">
              <a:buFont typeface="Arial" panose="020B0604020202020204" pitchFamily="34" charset="0"/>
              <a:buChar char="•"/>
            </a:pPr>
            <a:r>
              <a:rPr lang="en-US" sz="1500" b="1" dirty="0"/>
              <a:t>Precision</a:t>
            </a:r>
            <a:r>
              <a:rPr lang="en-US" sz="1500" dirty="0"/>
              <a:t>: The proportion of correct fraud predictions out of all predicted frauds.</a:t>
            </a:r>
          </a:p>
          <a:p>
            <a:pPr marL="742950" lvl="1" indent="-285750">
              <a:buFont typeface="Arial" panose="020B0604020202020204" pitchFamily="34" charset="0"/>
              <a:buChar char="•"/>
            </a:pPr>
            <a:r>
              <a:rPr lang="en-US" sz="1500" b="1" dirty="0"/>
              <a:t>Recall</a:t>
            </a:r>
            <a:r>
              <a:rPr lang="en-US" sz="1500" dirty="0"/>
              <a:t>: The proportion of actual frauds detected by the model.</a:t>
            </a:r>
          </a:p>
          <a:p>
            <a:pPr marL="742950" lvl="1" indent="-285750">
              <a:buFont typeface="Arial" panose="020B0604020202020204" pitchFamily="34" charset="0"/>
              <a:buChar char="•"/>
            </a:pPr>
            <a:r>
              <a:rPr lang="en-US" sz="1500" b="1" dirty="0"/>
              <a:t>F1 Score</a:t>
            </a:r>
            <a:r>
              <a:rPr lang="en-US" sz="1500" dirty="0"/>
              <a:t>: The harmonic mean of </a:t>
            </a:r>
            <a:r>
              <a:rPr lang="en-US" sz="1500" b="1" dirty="0"/>
              <a:t>precision</a:t>
            </a:r>
            <a:r>
              <a:rPr lang="en-US" sz="1500" dirty="0"/>
              <a:t> and </a:t>
            </a:r>
            <a:r>
              <a:rPr lang="en-US" sz="1500" b="1" dirty="0"/>
              <a:t>recall</a:t>
            </a:r>
            <a:endParaRPr lang="en-US" sz="1500" dirty="0"/>
          </a:p>
          <a:p>
            <a:r>
              <a:rPr lang="en-US" sz="1500" b="1" dirty="0"/>
              <a:t>Shuffling and Pre-Processing</a:t>
            </a:r>
            <a:r>
              <a:rPr lang="en-US" sz="1500" dirty="0"/>
              <a:t>: Essential for ensuring data is randomized, normalized, and scaled to improve model accuracy and reduce bias.</a:t>
            </a:r>
          </a:p>
          <a:p>
            <a:r>
              <a:rPr lang="en-US" sz="1500" b="1" dirty="0"/>
              <a:t>False Negatives (Type II Error)</a:t>
            </a:r>
            <a:r>
              <a:rPr lang="en-US" sz="1500" dirty="0"/>
              <a:t>:When a fraudulent transaction is missed and incorrectly classified as legitimate</a:t>
            </a:r>
          </a:p>
          <a:p>
            <a:r>
              <a:rPr lang="en-US" sz="1500" b="1" dirty="0"/>
              <a:t>False Positives (Type I Error)</a:t>
            </a:r>
            <a:r>
              <a:rPr lang="en-US" sz="1500" dirty="0"/>
              <a:t>: When a legitimate transaction is incorrectly flagged as fraudulent, causing unnecessary disruptions for customers</a:t>
            </a:r>
          </a:p>
          <a:p>
            <a:r>
              <a:rPr lang="en-US" sz="1500" dirty="0"/>
              <a:t>An </a:t>
            </a:r>
            <a:r>
              <a:rPr lang="en-US" sz="1500" b="1" dirty="0"/>
              <a:t>epoch</a:t>
            </a:r>
            <a:r>
              <a:rPr lang="en-US" sz="1500" dirty="0"/>
              <a:t> is one complete pass through the entire training dataset. After each epoch, the model parameters (weights) are updated based on the performance on the training data.</a:t>
            </a:r>
          </a:p>
          <a:p>
            <a:r>
              <a:rPr lang="en-US" sz="1500" b="1" dirty="0"/>
              <a:t>Fitting Data</a:t>
            </a:r>
            <a:r>
              <a:rPr lang="en-US" sz="1500" dirty="0"/>
              <a:t>: The process of training the model on data to learn patterns or relationships for prediction</a:t>
            </a:r>
          </a:p>
          <a:p>
            <a:r>
              <a:rPr lang="en-US" sz="1500" b="1" dirty="0"/>
              <a:t>Overfitting: </a:t>
            </a:r>
            <a:r>
              <a:rPr lang="en-US" sz="1500" dirty="0"/>
              <a:t>The model is too complex, and it "memorizes" the training data but struggles to generalize to new data.</a:t>
            </a:r>
          </a:p>
          <a:p>
            <a:r>
              <a:rPr lang="en-US" sz="1500" b="1" dirty="0"/>
              <a:t>Underfitting</a:t>
            </a:r>
            <a:r>
              <a:rPr lang="en-US" sz="1500" dirty="0"/>
              <a:t>: The model is too simple, and it fails to learn from the training data, resulting in poor performance on both training and new data.</a:t>
            </a:r>
          </a:p>
        </p:txBody>
      </p:sp>
    </p:spTree>
    <p:custDataLst>
      <p:tags r:id="rId1"/>
    </p:custDataLst>
    <p:extLst>
      <p:ext uri="{BB962C8B-B14F-4D97-AF65-F5344CB8AC3E}">
        <p14:creationId xmlns:p14="http://schemas.microsoft.com/office/powerpoint/2010/main" val="1878541410"/>
      </p:ext>
    </p:extLst>
  </p:cSld>
  <p:clrMapOvr>
    <a:masterClrMapping/>
  </p:clrMapOvr>
  <mc:AlternateContent xmlns:mc="http://schemas.openxmlformats.org/markup-compatibility/2006">
    <mc:Choice xmlns:p14="http://schemas.microsoft.com/office/powerpoint/2010/main" Requires="p14">
      <p:transition spd="slow" p14:dur="2000" advTm="299684"/>
    </mc:Choice>
    <mc:Fallback>
      <p:transition spd="slow" advTm="299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 name="Group 2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6" name="Freeform: Shape 2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reeform: Shape 3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44" name="Rectangle 4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CAB7E9-2950-B881-3A66-B36E21B55AB8}"/>
              </a:ext>
            </a:extLst>
          </p:cNvPr>
          <p:cNvSpPr>
            <a:spLocks noGrp="1"/>
          </p:cNvSpPr>
          <p:nvPr>
            <p:ph type="title"/>
          </p:nvPr>
        </p:nvSpPr>
        <p:spPr>
          <a:xfrm>
            <a:off x="518453" y="971398"/>
            <a:ext cx="5383698" cy="2131972"/>
          </a:xfrm>
        </p:spPr>
        <p:txBody>
          <a:bodyPr vert="horz" lIns="91440" tIns="45720" rIns="91440" bIns="45720" rtlCol="0" anchor="t">
            <a:normAutofit/>
          </a:bodyPr>
          <a:lstStyle/>
          <a:p>
            <a:r>
              <a:rPr lang="en-US" sz="4000" dirty="0"/>
              <a:t>Data Preparation</a:t>
            </a:r>
          </a:p>
        </p:txBody>
      </p:sp>
      <p:grpSp>
        <p:nvGrpSpPr>
          <p:cNvPr id="46"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47"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8"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9"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0"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1"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2"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8" name="Picture 17">
            <a:extLst>
              <a:ext uri="{FF2B5EF4-FFF2-40B4-BE49-F238E27FC236}">
                <a16:creationId xmlns:a16="http://schemas.microsoft.com/office/drawing/2014/main" id="{E35557CE-DBC4-2AC4-8C94-1ECD9F260741}"/>
              </a:ext>
            </a:extLst>
          </p:cNvPr>
          <p:cNvPicPr>
            <a:picLocks noChangeAspect="1"/>
          </p:cNvPicPr>
          <p:nvPr/>
        </p:nvPicPr>
        <p:blipFill>
          <a:blip r:embed="rId2"/>
          <a:stretch>
            <a:fillRect/>
          </a:stretch>
        </p:blipFill>
        <p:spPr>
          <a:xfrm>
            <a:off x="122285" y="1819825"/>
            <a:ext cx="3740343" cy="4303664"/>
          </a:xfrm>
          <a:prstGeom prst="rect">
            <a:avLst/>
          </a:prstGeom>
        </p:spPr>
      </p:pic>
      <p:pic>
        <p:nvPicPr>
          <p:cNvPr id="16" name="Content Placeholder 15" descr="A table of numbers and symbols&#10;&#10;Description automatically generated">
            <a:extLst>
              <a:ext uri="{FF2B5EF4-FFF2-40B4-BE49-F238E27FC236}">
                <a16:creationId xmlns:a16="http://schemas.microsoft.com/office/drawing/2014/main" id="{89C2E50F-8F0E-82F2-2FE7-6C3C5FADF0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090" y="1878432"/>
            <a:ext cx="4087218" cy="4350817"/>
          </a:xfrm>
          <a:prstGeom prst="rect">
            <a:avLst/>
          </a:prstGeom>
        </p:spPr>
      </p:pic>
      <p:pic>
        <p:nvPicPr>
          <p:cNvPr id="17" name="Content Placeholder 4" descr="A screenshot of a computer code&#10;&#10;Description automatically generated">
            <a:extLst>
              <a:ext uri="{FF2B5EF4-FFF2-40B4-BE49-F238E27FC236}">
                <a16:creationId xmlns:a16="http://schemas.microsoft.com/office/drawing/2014/main" id="{042FD988-93B2-1CDA-5133-62F306B05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343" y="1901169"/>
            <a:ext cx="3831717" cy="3069199"/>
          </a:xfrm>
          <a:prstGeom prst="rect">
            <a:avLst/>
          </a:prstGeom>
        </p:spPr>
      </p:pic>
      <p:sp>
        <p:nvSpPr>
          <p:cNvPr id="54" name="Freeform: Shape 53">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55">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8130446"/>
      </p:ext>
    </p:extLst>
  </p:cSld>
  <p:clrMapOvr>
    <a:masterClrMapping/>
  </p:clrMapOvr>
  <mc:AlternateContent xmlns:mc="http://schemas.openxmlformats.org/markup-compatibility/2006">
    <mc:Choice xmlns:p14="http://schemas.microsoft.com/office/powerpoint/2010/main" Requires="p14">
      <p:transition spd="slow" p14:dur="2000" advTm="146646"/>
    </mc:Choice>
    <mc:Fallback>
      <p:transition spd="slow" advTm="146646"/>
    </mc:Fallback>
  </mc:AlternateContent>
  <p:extLst>
    <p:ext uri="{3A86A75C-4F4B-4683-9AE1-C65F6400EC91}">
      <p14:laserTraceLst xmlns:p14="http://schemas.microsoft.com/office/powerpoint/2010/main">
        <p14:tracePtLst>
          <p14:tracePt t="11390" x="2857500" y="6115050"/>
          <p14:tracePt t="12144" x="3216275" y="6735763"/>
          <p14:tracePt t="12154" x="3216275" y="6678613"/>
          <p14:tracePt t="12171" x="3197225" y="6554788"/>
          <p14:tracePt t="12188" x="3187700" y="6480175"/>
          <p14:tracePt t="12189" x="3187700" y="6461125"/>
          <p14:tracePt t="12204" x="3178175" y="6442075"/>
          <p14:tracePt t="12221" x="3178175" y="6432550"/>
          <p14:tracePt t="12238" x="3168650" y="6432550"/>
          <p14:tracePt t="12255" x="3168650" y="6423025"/>
          <p14:tracePt t="12288" x="3168650" y="6413500"/>
          <p14:tracePt t="13119" x="3225800" y="6327775"/>
          <p14:tracePt t="13124" x="3309938" y="6186488"/>
          <p14:tracePt t="13139" x="3508375" y="5854700"/>
          <p14:tracePt t="13154" x="3632200" y="5637213"/>
          <p14:tracePt t="13172" x="3754438" y="5448300"/>
          <p14:tracePt t="13188" x="3821113" y="5364163"/>
          <p14:tracePt t="13204" x="3878263" y="5259388"/>
          <p14:tracePt t="13221" x="3925888" y="5192713"/>
          <p14:tracePt t="13239" x="3981450" y="5099050"/>
          <p14:tracePt t="13241" x="4019550" y="5060950"/>
          <p14:tracePt t="13254" x="4048125" y="5022850"/>
          <p14:tracePt t="13271" x="4133850" y="4900613"/>
          <p14:tracePt t="13271" x="4198938" y="4833938"/>
          <p14:tracePt t="13290" x="4313238" y="4700588"/>
          <p14:tracePt t="13304" x="4406900" y="4597400"/>
          <p14:tracePt t="13305" x="4445000" y="4549775"/>
          <p14:tracePt t="13321" x="4559300" y="4446588"/>
          <p14:tracePt t="13338" x="4681538" y="4275138"/>
          <p14:tracePt t="13355" x="4795838" y="4010025"/>
          <p14:tracePt t="13358" x="4843463" y="3887788"/>
          <p14:tracePt t="13371" x="4879975" y="3773488"/>
          <p14:tracePt t="13372" x="4899025" y="3698875"/>
          <p14:tracePt t="13389" x="4937125" y="3565525"/>
          <p14:tracePt t="13404" x="4956175" y="3481388"/>
          <p14:tracePt t="13422" x="4965700" y="3414713"/>
          <p14:tracePt t="13423" x="4975225" y="3376613"/>
          <p14:tracePt t="13437" x="4984750" y="3338513"/>
          <p14:tracePt t="13457" x="4984750" y="3302000"/>
          <p14:tracePt t="13458" x="4984750" y="3273425"/>
          <p14:tracePt t="13473" x="4984750" y="3235325"/>
          <p14:tracePt t="13487" x="5003800" y="3187700"/>
          <p14:tracePt t="13504" x="5013325" y="3149600"/>
          <p14:tracePt t="13521" x="5032375" y="3101975"/>
          <p14:tracePt t="13537" x="5041900" y="3055938"/>
          <p14:tracePt t="13571" x="5060950" y="2913063"/>
          <p14:tracePt t="13572" x="5070475" y="2847975"/>
          <p14:tracePt t="13587" x="5087938" y="2724150"/>
          <p14:tracePt t="13604" x="5087938" y="2638425"/>
          <p14:tracePt t="13620" x="5087938" y="2601913"/>
          <p14:tracePt t="13638" x="5087938" y="2573338"/>
          <p14:tracePt t="13654" x="5080000" y="2544763"/>
          <p14:tracePt t="13671" x="5070475" y="2525713"/>
          <p14:tracePt t="13688" x="5070475" y="2487613"/>
          <p14:tracePt t="13705" x="5060950" y="2478088"/>
          <p14:tracePt t="13722" x="5060950" y="2459038"/>
          <p14:tracePt t="13738" x="5060950" y="2449513"/>
          <p14:tracePt t="13758" x="5060950" y="2439988"/>
          <p14:tracePt t="13771" x="5051425" y="2439988"/>
          <p14:tracePt t="13804" x="5051425" y="2420938"/>
          <p14:tracePt t="13822" x="5041900" y="2420938"/>
          <p14:tracePt t="13837" x="5041900" y="2411413"/>
          <p14:tracePt t="13854" x="5032375" y="2393950"/>
          <p14:tracePt t="13876" x="5022850" y="2393950"/>
          <p14:tracePt t="13907" x="5022850" y="2374900"/>
          <p14:tracePt t="13921" x="5013325" y="2374900"/>
          <p14:tracePt t="13937" x="5003800" y="2355850"/>
          <p14:tracePt t="13960" x="5003800" y="2346325"/>
          <p14:tracePt t="13971" x="4994275" y="2336800"/>
          <p14:tracePt t="13987" x="4984750" y="2317750"/>
          <p14:tracePt t="14004" x="4975225" y="2308225"/>
          <p14:tracePt t="14023" x="4965700" y="2279650"/>
          <p14:tracePt t="14038" x="4956175" y="2270125"/>
          <p14:tracePt t="14054" x="4946650" y="2241550"/>
          <p14:tracePt t="14071" x="4937125" y="2222500"/>
          <p14:tracePt t="14088" x="4927600" y="2212975"/>
          <p14:tracePt t="14104" x="4918075" y="2193925"/>
          <p14:tracePt t="14120" x="4918075" y="2184400"/>
          <p14:tracePt t="14138" x="4908550" y="2174875"/>
          <p14:tracePt t="14171" x="4908550" y="2166938"/>
          <p14:tracePt t="14309" x="4899025" y="2166938"/>
          <p14:tracePt t="14317" x="4870450" y="2184400"/>
          <p14:tracePt t="14324" x="4795838" y="2241550"/>
          <p14:tracePt t="14340" x="4568825" y="2420938"/>
          <p14:tracePt t="14356" x="4389438" y="2582863"/>
          <p14:tracePt t="14371" x="4303713" y="2647950"/>
          <p14:tracePt t="14387" x="4294188" y="2667000"/>
          <p14:tracePt t="14405" x="4284663" y="2667000"/>
          <p14:tracePt t="14526" x="4275138" y="2667000"/>
          <p14:tracePt t="14549" x="4265613" y="2667000"/>
          <p14:tracePt t="14558" x="4265613" y="2676525"/>
          <p14:tracePt t="14570" x="4246563" y="2686050"/>
          <p14:tracePt t="14587" x="4237038" y="2686050"/>
          <p14:tracePt t="14604" x="4217988" y="2695575"/>
          <p14:tracePt t="14621" x="4217988" y="2705100"/>
          <p14:tracePt t="14654" x="4208463" y="2705100"/>
          <p14:tracePt t="14728" x="4208463" y="2695575"/>
          <p14:tracePt t="14759" x="4208463" y="2686050"/>
          <p14:tracePt t="14773" x="4217988" y="2676525"/>
          <p14:tracePt t="14789" x="4227513" y="2667000"/>
          <p14:tracePt t="14804" x="4227513" y="2657475"/>
          <p14:tracePt t="14821" x="4227513" y="2638425"/>
          <p14:tracePt t="14854" x="4227513" y="2628900"/>
          <p14:tracePt t="14871" x="4227513" y="2620963"/>
          <p14:tracePt t="14908" x="4227513" y="2611438"/>
          <p14:tracePt t="14922" x="4227513" y="2601913"/>
          <p14:tracePt t="14970" x="4227513" y="2592388"/>
          <p14:tracePt t="14988" x="4227513" y="2582863"/>
          <p14:tracePt t="15004" x="4227513" y="2573338"/>
          <p14:tracePt t="15039" x="4227513" y="2563813"/>
          <p14:tracePt t="15061" x="4227513" y="2554288"/>
          <p14:tracePt t="15093" x="4227513" y="2544763"/>
          <p14:tracePt t="15141" x="4227513" y="2535238"/>
          <p14:tracePt t="15156" x="4227513" y="2525713"/>
          <p14:tracePt t="15185" x="4227513" y="2516188"/>
          <p14:tracePt t="15317" x="4217988" y="2516188"/>
          <p14:tracePt t="15325" x="4217988" y="2506663"/>
          <p14:tracePt t="15355" x="4208463" y="2497138"/>
          <p14:tracePt t="15387" x="4198938" y="2497138"/>
          <p14:tracePt t="15566" x="4208463" y="2497138"/>
          <p14:tracePt t="15606" x="4217988" y="2497138"/>
          <p14:tracePt t="15621" x="4227513" y="2497138"/>
          <p14:tracePt t="15674" x="4246563" y="2497138"/>
          <p14:tracePt t="15688" x="4265613" y="2497138"/>
          <p14:tracePt t="15705" x="4275138" y="2497138"/>
          <p14:tracePt t="15720" x="4284663" y="2497138"/>
          <p14:tracePt t="15737" x="4294188" y="2497138"/>
          <p14:tracePt t="15754" x="4303713" y="2497138"/>
          <p14:tracePt t="15771" x="4322763" y="2497138"/>
          <p14:tracePt t="15788" x="4332288" y="2497138"/>
          <p14:tracePt t="15789" x="4341813" y="2506663"/>
          <p14:tracePt t="15805" x="4360863" y="2506663"/>
          <p14:tracePt t="15821" x="4379913" y="2506663"/>
          <p14:tracePt t="15837" x="4389438" y="2516188"/>
          <p14:tracePt t="15854" x="4398963" y="2516188"/>
          <p14:tracePt t="15872" x="4416425" y="2525713"/>
          <p14:tracePt t="15887" x="4425950" y="2525713"/>
          <p14:tracePt t="15904" x="4435475" y="2525713"/>
          <p14:tracePt t="15906" x="4445000" y="2525713"/>
          <p14:tracePt t="15923" x="4445000" y="2535238"/>
          <p14:tracePt t="15939" x="4464050" y="2535238"/>
          <p14:tracePt t="15954" x="4473575" y="2535238"/>
          <p14:tracePt t="15971" x="4483100" y="2544763"/>
          <p14:tracePt t="15988" x="4511675" y="2554288"/>
          <p14:tracePt t="16004" x="4521200" y="2554288"/>
          <p14:tracePt t="16021" x="4540250" y="2554288"/>
          <p14:tracePt t="16022" x="4549775" y="2554288"/>
          <p14:tracePt t="16038" x="4559300" y="2554288"/>
          <p14:tracePt t="16056" x="4578350" y="2563813"/>
          <p14:tracePt t="16071" x="4597400" y="2563813"/>
          <p14:tracePt t="16089" x="4616450" y="2563813"/>
          <p14:tracePt t="16107" x="4633913" y="2563813"/>
          <p14:tracePt t="16123" x="4652963" y="2563813"/>
          <p14:tracePt t="16138" x="4672013" y="2563813"/>
          <p14:tracePt t="16154" x="4681538" y="2563813"/>
          <p14:tracePt t="16173" x="4710113" y="2563813"/>
          <p14:tracePt t="16187" x="4719638" y="2563813"/>
          <p14:tracePt t="16204" x="4738688" y="2563813"/>
          <p14:tracePt t="16221" x="4767263" y="2563813"/>
          <p14:tracePt t="16238" x="4805363" y="2563813"/>
          <p14:tracePt t="16254" x="4824413" y="2563813"/>
          <p14:tracePt t="16274" x="4843463" y="2563813"/>
          <p14:tracePt t="16287" x="4870450" y="2563813"/>
          <p14:tracePt t="16304" x="4889500" y="2563813"/>
          <p14:tracePt t="16321" x="4918075" y="2563813"/>
          <p14:tracePt t="16338" x="4937125" y="2563813"/>
          <p14:tracePt t="16339" x="4956175" y="2563813"/>
          <p14:tracePt t="16357" x="4975225" y="2563813"/>
          <p14:tracePt t="16372" x="5003800" y="2563813"/>
          <p14:tracePt t="16387" x="5022850" y="2563813"/>
          <p14:tracePt t="16408" x="5051425" y="2563813"/>
          <p14:tracePt t="16411" x="5060950" y="2563813"/>
          <p14:tracePt t="16422" x="5070475" y="2563813"/>
          <p14:tracePt t="16437" x="5087938" y="2563813"/>
          <p14:tracePt t="16454" x="5097463" y="2563813"/>
          <p14:tracePt t="16472" x="5116513" y="2563813"/>
          <p14:tracePt t="16758" x="5087938" y="2563813"/>
          <p14:tracePt t="16768" x="5051425" y="2554288"/>
          <p14:tracePt t="16774" x="5032375" y="2544763"/>
          <p14:tracePt t="16787" x="4994275" y="2544763"/>
          <p14:tracePt t="16804" x="4927600" y="2535238"/>
          <p14:tracePt t="16820" x="4889500" y="2525713"/>
          <p14:tracePt t="16837" x="4833938" y="2516188"/>
          <p14:tracePt t="16854" x="4776788" y="2497138"/>
          <p14:tracePt t="16872" x="4700588" y="2487613"/>
          <p14:tracePt t="16890" x="4633913" y="2478088"/>
          <p14:tracePt t="16894" x="4606925" y="2468563"/>
          <p14:tracePt t="16904" x="4587875" y="2459038"/>
          <p14:tracePt t="16905" x="4559300" y="2459038"/>
          <p14:tracePt t="16921" x="4511675" y="2449513"/>
          <p14:tracePt t="16938" x="4473575" y="2430463"/>
          <p14:tracePt t="16954" x="4445000" y="2420938"/>
          <p14:tracePt t="16970" x="4435475" y="2401888"/>
          <p14:tracePt t="16991" x="4398963" y="2365375"/>
          <p14:tracePt t="17021" x="4294188" y="2289175"/>
          <p14:tracePt t="17022" x="4246563" y="2260600"/>
          <p14:tracePt t="17038" x="4171950" y="2222500"/>
          <p14:tracePt t="17054" x="4105275" y="2193925"/>
          <p14:tracePt t="17071" x="4086225" y="2184400"/>
          <p14:tracePt t="17088" x="4076700" y="2184400"/>
          <p14:tracePt t="17105" x="4057650" y="2184400"/>
          <p14:tracePt t="17124" x="4048125" y="2184400"/>
          <p14:tracePt t="17137" x="4038600" y="2184400"/>
          <p14:tracePt t="17155" x="4019550" y="2184400"/>
          <p14:tracePt t="17171" x="4000500" y="2184400"/>
          <p14:tracePt t="17187" x="3990975" y="2184400"/>
          <p14:tracePt t="17205" x="3952875" y="2184400"/>
          <p14:tracePt t="17221" x="3916363" y="2184400"/>
          <p14:tracePt t="17238" x="3859213" y="2193925"/>
          <p14:tracePt t="17255" x="3849688" y="2203450"/>
          <p14:tracePt t="17270" x="3830638" y="2203450"/>
          <p14:tracePt t="17305" x="3811588" y="2203450"/>
          <p14:tracePt t="17337" x="3811588" y="2222500"/>
          <p14:tracePt t="17355" x="3811588" y="2232025"/>
          <p14:tracePt t="17371" x="3821113" y="2279650"/>
          <p14:tracePt t="17390" x="3868738" y="2336800"/>
          <p14:tracePt t="17404" x="3925888" y="2374900"/>
          <p14:tracePt t="17420" x="3990975" y="2420938"/>
          <p14:tracePt t="17438" x="4019550" y="2439988"/>
          <p14:tracePt t="17455" x="4038600" y="2439988"/>
          <p14:tracePt t="17488" x="4057650" y="2430463"/>
          <p14:tracePt t="17505" x="4095750" y="2401888"/>
          <p14:tracePt t="17520" x="4133850" y="2355850"/>
          <p14:tracePt t="17537" x="4162425" y="2298700"/>
          <p14:tracePt t="17556" x="4189413" y="2270125"/>
          <p14:tracePt t="17557" x="4189413" y="2251075"/>
          <p14:tracePt t="17571" x="4189413" y="2241550"/>
          <p14:tracePt t="17572" x="4189413" y="2232025"/>
          <p14:tracePt t="17605" x="4189413" y="2212975"/>
          <p14:tracePt t="17621" x="4189413" y="2203450"/>
          <p14:tracePt t="17654" x="4189413" y="2193925"/>
          <p14:tracePt t="17671" x="4179888" y="2184400"/>
          <p14:tracePt t="17704" x="4171950" y="2184400"/>
          <p14:tracePt t="17705" x="4162425" y="2184400"/>
          <p14:tracePt t="17720" x="4152900" y="2184400"/>
          <p14:tracePt t="17738" x="4143375" y="2184400"/>
          <p14:tracePt t="17754" x="4133850" y="2184400"/>
          <p14:tracePt t="17771" x="4124325" y="2184400"/>
          <p14:tracePt t="17772" x="4114800" y="2184400"/>
          <p14:tracePt t="17788" x="4105275" y="2184400"/>
          <p14:tracePt t="17805" x="4038600" y="2222500"/>
          <p14:tracePt t="17821" x="4019550" y="2222500"/>
          <p14:tracePt t="17839" x="4010025" y="2222500"/>
          <p14:tracePt t="17840" x="4010025" y="2232025"/>
          <p14:tracePt t="17854" x="4000500" y="2241550"/>
          <p14:tracePt t="17871" x="3990975" y="2241550"/>
          <p14:tracePt t="17888" x="3990975" y="2251075"/>
          <p14:tracePt t="17907" x="3981450" y="2270125"/>
          <p14:tracePt t="17922" x="3971925" y="2289175"/>
          <p14:tracePt t="17941" x="3971925" y="2298700"/>
          <p14:tracePt t="17956" x="3971925" y="2308225"/>
          <p14:tracePt t="17971" x="3971925" y="2327275"/>
          <p14:tracePt t="17987" x="3981450" y="2374900"/>
          <p14:tracePt t="17988" x="4000500" y="2401888"/>
          <p14:tracePt t="18004" x="4038600" y="2449513"/>
          <p14:tracePt t="18024" x="4095750" y="2497138"/>
          <p14:tracePt t="18037" x="4133850" y="2525713"/>
          <p14:tracePt t="18054" x="4162425" y="2525713"/>
          <p14:tracePt t="18071" x="4217988" y="2525713"/>
          <p14:tracePt t="18087" x="4265613" y="2525713"/>
          <p14:tracePt t="18104" x="4313238" y="2506663"/>
          <p14:tracePt t="18121" x="4322763" y="2497138"/>
          <p14:tracePt t="18138" x="4341813" y="2487613"/>
          <p14:tracePt t="18159" x="4341813" y="2478088"/>
          <p14:tracePt t="18201" x="4341813" y="2468563"/>
          <p14:tracePt t="18207" x="4341813" y="2459038"/>
          <p14:tracePt t="18248" x="4341813" y="2449513"/>
          <p14:tracePt t="18255" x="4332288" y="2439988"/>
          <p14:tracePt t="18271" x="4332288" y="2430463"/>
          <p14:tracePt t="18288" x="4322763" y="2420938"/>
          <p14:tracePt t="18303" x="4322763" y="2411413"/>
          <p14:tracePt t="18322" x="4313238" y="2411413"/>
          <p14:tracePt t="18338" x="4313238" y="2401888"/>
          <p14:tracePt t="18354" x="4294188" y="2393950"/>
          <p14:tracePt t="18371" x="4284663" y="2384425"/>
          <p14:tracePt t="18388" x="4275138" y="2384425"/>
          <p14:tracePt t="18388" x="4265613" y="2374900"/>
          <p14:tracePt t="18404" x="4256088" y="2374900"/>
          <p14:tracePt t="18421" x="4227513" y="2365375"/>
          <p14:tracePt t="18438" x="4171950" y="2365375"/>
          <p14:tracePt t="18454" x="4114800" y="2374900"/>
          <p14:tracePt t="18471" x="4057650" y="2393950"/>
          <p14:tracePt t="18487" x="4038600" y="2411413"/>
          <p14:tracePt t="18507" x="4019550" y="2411413"/>
          <p14:tracePt t="18523" x="4010025" y="2411413"/>
          <p14:tracePt t="18539" x="4010025" y="2420938"/>
          <p14:tracePt t="18554" x="4000500" y="2420938"/>
          <p14:tracePt t="18571" x="3990975" y="2420938"/>
          <p14:tracePt t="18587" x="3981450" y="2420938"/>
          <p14:tracePt t="18641" x="3981450" y="2430463"/>
          <p14:tracePt t="18655" x="3971925" y="2430463"/>
          <p14:tracePt t="18673" x="3962400" y="2439988"/>
          <p14:tracePt t="18704" x="3952875" y="2449513"/>
          <p14:tracePt t="18839" x="3952875" y="2439988"/>
          <p14:tracePt t="20132" x="3935413" y="2411413"/>
          <p14:tracePt t="20139" x="3887788" y="2355850"/>
          <p14:tracePt t="20154" x="3811588" y="2289175"/>
          <p14:tracePt t="20171" x="3735388" y="2260600"/>
          <p14:tracePt t="20187" x="3708400" y="2251075"/>
          <p14:tracePt t="20255" x="3708400" y="2241550"/>
          <p14:tracePt t="20295" x="3708400" y="2232025"/>
          <p14:tracePt t="20309" x="3708400" y="2222500"/>
          <p14:tracePt t="20356" x="3717925" y="2222500"/>
          <p14:tracePt t="20395" x="3725863" y="2222500"/>
          <p14:tracePt t="20420" x="3735388" y="2222500"/>
          <p14:tracePt t="20437" x="3744913" y="2222500"/>
          <p14:tracePt t="20455" x="3773488" y="2251075"/>
          <p14:tracePt t="20470" x="3811588" y="2289175"/>
          <p14:tracePt t="20488" x="3906838" y="2346325"/>
          <p14:tracePt t="20505" x="3952875" y="2374900"/>
          <p14:tracePt t="20520" x="3971925" y="2384425"/>
          <p14:tracePt t="20537" x="3981450" y="2384425"/>
          <p14:tracePt t="20554" x="3990975" y="2384425"/>
          <p14:tracePt t="20589" x="4000500" y="2384425"/>
          <p14:tracePt t="20605" x="4010025" y="2384425"/>
          <p14:tracePt t="20713" x="4019550" y="2384425"/>
          <p14:tracePt t="20736" x="4029075" y="2384425"/>
          <p14:tracePt t="20768" x="4038600" y="2384425"/>
          <p14:tracePt t="20791" x="4048125" y="2384425"/>
          <p14:tracePt t="20823" x="4057650" y="2384425"/>
          <p14:tracePt t="20844" x="4067175" y="2384425"/>
          <p14:tracePt t="20862" x="4076700" y="2384425"/>
          <p14:tracePt t="20871" x="4076700" y="2374900"/>
          <p14:tracePt t="20900" x="4076700" y="2365375"/>
          <p14:tracePt t="20921" x="4076700" y="2355850"/>
          <p14:tracePt t="20922" x="4076700" y="2336800"/>
          <p14:tracePt t="20938" x="4086225" y="2308225"/>
          <p14:tracePt t="20954" x="4086225" y="2289175"/>
          <p14:tracePt t="20972" x="4086225" y="2260600"/>
          <p14:tracePt t="20988" x="4086225" y="2241550"/>
          <p14:tracePt t="21004" x="4067175" y="2222500"/>
          <p14:tracePt t="21024" x="4067175" y="2212975"/>
          <p14:tracePt t="21054" x="4048125" y="2193925"/>
          <p14:tracePt t="21071" x="4029075" y="2193925"/>
          <p14:tracePt t="21087" x="4019550" y="2184400"/>
          <p14:tracePt t="21104" x="4000500" y="2174875"/>
          <p14:tracePt t="21120" x="3990975" y="2174875"/>
          <p14:tracePt t="21138" x="3981450" y="2174875"/>
          <p14:tracePt t="21154" x="3962400" y="2184400"/>
          <p14:tracePt t="21188" x="3944938" y="2193925"/>
          <p14:tracePt t="21204" x="3944938" y="2203450"/>
          <p14:tracePt t="21221" x="3935413" y="2212975"/>
          <p14:tracePt t="21238" x="3935413" y="2222500"/>
          <p14:tracePt t="21241" x="3935413" y="2241550"/>
          <p14:tracePt t="21254" x="3925888" y="2270125"/>
          <p14:tracePt t="21255" x="3925888" y="2279650"/>
          <p14:tracePt t="21271" x="3925888" y="2317750"/>
          <p14:tracePt t="21287" x="3925888" y="2355850"/>
          <p14:tracePt t="21304" x="3925888" y="2374900"/>
          <p14:tracePt t="21321" x="3925888" y="2393950"/>
          <p14:tracePt t="21337" x="3925888" y="2411413"/>
          <p14:tracePt t="21354" x="3925888" y="2420938"/>
          <p14:tracePt t="21373" x="3925888" y="2430463"/>
          <p14:tracePt t="21388" x="3935413" y="2439988"/>
          <p14:tracePt t="21404" x="3944938" y="2449513"/>
          <p14:tracePt t="21437" x="3952875" y="2449513"/>
          <p14:tracePt t="21454" x="3962400" y="2449513"/>
          <p14:tracePt t="21472" x="3971925" y="2439988"/>
          <p14:tracePt t="21488" x="3981450" y="2430463"/>
          <p14:tracePt t="21504" x="3990975" y="2420938"/>
          <p14:tracePt t="21526" x="3990975" y="2411413"/>
          <p14:tracePt t="21541" x="3990975" y="2393950"/>
          <p14:tracePt t="21554" x="3990975" y="2384425"/>
          <p14:tracePt t="21571" x="3990975" y="2374900"/>
          <p14:tracePt t="21574" x="3990975" y="2365375"/>
          <p14:tracePt t="21588" x="3981450" y="2355850"/>
          <p14:tracePt t="21604" x="3971925" y="2346325"/>
          <p14:tracePt t="21620" x="3971925" y="2336800"/>
          <p14:tracePt t="21638" x="3962400" y="2327275"/>
          <p14:tracePt t="21657" x="3952875" y="2317750"/>
          <p14:tracePt t="21672" x="3935413" y="2308225"/>
          <p14:tracePt t="21689" x="3925888" y="2308225"/>
          <p14:tracePt t="21722" x="3925888" y="2317750"/>
          <p14:tracePt t="21744" x="3925888" y="2327275"/>
          <p14:tracePt t="21754" x="3916363" y="2336800"/>
          <p14:tracePt t="21770" x="3916363" y="2346325"/>
          <p14:tracePt t="21787" x="3916363" y="2355850"/>
          <p14:tracePt t="21804" x="3916363" y="2365375"/>
          <p14:tracePt t="21805" x="3916363" y="2374900"/>
          <p14:tracePt t="21821" x="3916363" y="2384425"/>
          <p14:tracePt t="21837" x="3916363" y="2393950"/>
          <p14:tracePt t="21854" x="3925888" y="2401888"/>
          <p14:tracePt t="21871" x="3925888" y="2420938"/>
          <p14:tracePt t="21887" x="3944938" y="2420938"/>
          <p14:tracePt t="21904" x="3952875" y="2430463"/>
          <p14:tracePt t="21922" x="3962400" y="2449513"/>
          <p14:tracePt t="21937" x="3971925" y="2459038"/>
          <p14:tracePt t="21938" x="3981450" y="2459038"/>
          <p14:tracePt t="21953" x="3990975" y="2459038"/>
          <p14:tracePt t="21971" x="4010025" y="2468563"/>
          <p14:tracePt t="21987" x="4010025" y="2478088"/>
          <p14:tracePt t="22004" x="4029075" y="2497138"/>
          <p14:tracePt t="22022" x="4048125" y="2516188"/>
          <p14:tracePt t="22039" x="4067175" y="2535238"/>
          <p14:tracePt t="22054" x="4076700" y="2544763"/>
          <p14:tracePt t="22070" x="4095750" y="2563813"/>
          <p14:tracePt t="22088" x="4105275" y="2573338"/>
          <p14:tracePt t="22103" x="4114800" y="2582863"/>
          <p14:tracePt t="22120" x="4114800" y="2592388"/>
          <p14:tracePt t="22138" x="4124325" y="2601913"/>
          <p14:tracePt t="22156" x="4124325" y="2611438"/>
          <p14:tracePt t="22194" x="4114800" y="2592388"/>
          <p14:tracePt t="22207" x="4105275" y="2582863"/>
          <p14:tracePt t="22221" x="4095750" y="2563813"/>
          <p14:tracePt t="42471" x="4179888" y="2468563"/>
          <p14:tracePt t="42478" x="4246563" y="2384425"/>
          <p14:tracePt t="42486" x="4303713" y="2308225"/>
          <p14:tracePt t="42504" x="4351338" y="2270125"/>
          <p14:tracePt t="42519" x="4360863" y="2260600"/>
          <p14:tracePt t="42577" x="4360863" y="2270125"/>
          <p14:tracePt t="42602" x="4370388" y="2279650"/>
          <p14:tracePt t="42619" x="4379913" y="2289175"/>
          <p14:tracePt t="42636" x="4379913" y="2298700"/>
          <p14:tracePt t="42653" x="4425950" y="2317750"/>
          <p14:tracePt t="42674" x="4492625" y="2355850"/>
          <p14:tracePt t="42686" x="4549775" y="2393950"/>
          <p14:tracePt t="42705" x="4625975" y="2430463"/>
          <p14:tracePt t="42720" x="4719638" y="2487613"/>
          <p14:tracePt t="42736" x="4824413" y="2563813"/>
          <p14:tracePt t="42753" x="4965700" y="2638425"/>
          <p14:tracePt t="42770" x="5070475" y="2705100"/>
          <p14:tracePt t="42771" x="5097463" y="2724150"/>
          <p14:tracePt t="42788" x="5135563" y="2752725"/>
          <p14:tracePt t="42803" x="5154613" y="2762250"/>
          <p14:tracePt t="42819" x="5164138" y="2762250"/>
          <p14:tracePt t="42836" x="5173663" y="2762250"/>
          <p14:tracePt t="42869" x="5202238" y="2733675"/>
          <p14:tracePt t="42887" x="5221288" y="2657475"/>
          <p14:tracePt t="42904" x="5240338" y="2620963"/>
          <p14:tracePt t="42919" x="5259388" y="2573338"/>
          <p14:tracePt t="42936" x="5259388" y="2554288"/>
          <p14:tracePt t="42952" x="5259388" y="2544763"/>
          <p14:tracePt t="42969" x="5259388" y="2535238"/>
          <p14:tracePt t="42986" x="5259388" y="2525713"/>
          <p14:tracePt t="43003" x="5221288" y="2525713"/>
          <p14:tracePt t="43019" x="5154613" y="2525713"/>
          <p14:tracePt t="43037" x="5070475" y="2535238"/>
          <p14:tracePt t="43053" x="5003800" y="2535238"/>
          <p14:tracePt t="43087" x="4860925" y="2506663"/>
          <p14:tracePt t="43089" x="4833938" y="2497138"/>
          <p14:tracePt t="43104" x="4795838" y="2497138"/>
          <p14:tracePt t="43119" x="4757738" y="2487613"/>
          <p14:tracePt t="43136" x="4729163" y="2478088"/>
          <p14:tracePt t="43177" x="4700588" y="2478088"/>
          <p14:tracePt t="43186" x="4691063" y="2478088"/>
          <p14:tracePt t="43220" x="4672013" y="2478088"/>
          <p14:tracePt t="43236" x="4662488" y="2468563"/>
          <p14:tracePt t="43255" x="4643438" y="2468563"/>
          <p14:tracePt t="43269" x="4625975" y="2468563"/>
          <p14:tracePt t="43286" x="4578350" y="2468563"/>
          <p14:tracePt t="43304" x="4511675" y="2468563"/>
          <p14:tracePt t="43321" x="4416425" y="2468563"/>
          <p14:tracePt t="43336" x="4370388" y="2468563"/>
          <p14:tracePt t="43353" x="4341813" y="2468563"/>
          <p14:tracePt t="43369" x="4332288" y="2468563"/>
          <p14:tracePt t="43386" x="4322763" y="2468563"/>
          <p14:tracePt t="43403" x="4313238" y="2468563"/>
          <p14:tracePt t="43419" x="4303713" y="2468563"/>
          <p14:tracePt t="43436" x="4294188" y="2468563"/>
          <p14:tracePt t="43453" x="4284663" y="2468563"/>
          <p14:tracePt t="43817" x="4294188" y="2468563"/>
          <p14:tracePt t="43837" x="4322763" y="2468563"/>
          <p14:tracePt t="43853" x="4351338" y="2468563"/>
          <p14:tracePt t="43869" x="4379913" y="2468563"/>
          <p14:tracePt t="43871" x="4389438" y="2468563"/>
          <p14:tracePt t="43887" x="4398963" y="2468563"/>
          <p14:tracePt t="43904" x="4416425" y="2468563"/>
          <p14:tracePt t="43936" x="4435475" y="2468563"/>
          <p14:tracePt t="43956" x="4454525" y="2468563"/>
          <p14:tracePt t="43986" x="4464050" y="2468563"/>
          <p14:tracePt t="44003" x="4483100" y="2468563"/>
          <p14:tracePt t="44019" x="4502150" y="2468563"/>
          <p14:tracePt t="44036" x="4521200" y="2468563"/>
          <p14:tracePt t="44053" x="4530725" y="2468563"/>
          <p14:tracePt t="44069" x="4540250" y="2468563"/>
          <p14:tracePt t="44086" x="4559300" y="2468563"/>
          <p14:tracePt t="44103" x="4568825" y="2468563"/>
          <p14:tracePt t="44123" x="4587875" y="2468563"/>
          <p14:tracePt t="44136" x="4606925" y="2468563"/>
          <p14:tracePt t="44153" x="4625975" y="2468563"/>
          <p14:tracePt t="44172" x="4633913" y="2468563"/>
          <p14:tracePt t="44174" x="4652963" y="2468563"/>
          <p14:tracePt t="44190" x="4662488" y="2468563"/>
          <p14:tracePt t="44203" x="4672013" y="2468563"/>
          <p14:tracePt t="44206" x="4681538" y="2468563"/>
          <p14:tracePt t="44220" x="4700588" y="2468563"/>
          <p14:tracePt t="44252" x="4719638" y="2468563"/>
          <p14:tracePt t="44272" x="4729163" y="2468563"/>
          <p14:tracePt t="44286" x="4738688" y="2468563"/>
          <p14:tracePt t="44302" x="4748213" y="2468563"/>
          <p14:tracePt t="44321" x="4776788" y="2468563"/>
          <p14:tracePt t="44338" x="4786313" y="2468563"/>
          <p14:tracePt t="44352" x="4805363" y="2468563"/>
          <p14:tracePt t="44369" x="4824413" y="2468563"/>
          <p14:tracePt t="44386" x="4843463" y="2468563"/>
          <p14:tracePt t="44419" x="4860925" y="2468563"/>
          <p14:tracePt t="44436" x="4870450" y="2468563"/>
          <p14:tracePt t="44453" x="4889500" y="2468563"/>
          <p14:tracePt t="44469" x="4908550" y="2468563"/>
          <p14:tracePt t="44486" x="4918075" y="2468563"/>
          <p14:tracePt t="44502" x="4937125" y="2468563"/>
          <p14:tracePt t="44519" x="4956175" y="2468563"/>
          <p14:tracePt t="44536" x="4975225" y="2468563"/>
          <p14:tracePt t="44553" x="4984750" y="2468563"/>
          <p14:tracePt t="44554" x="5003800" y="2468563"/>
          <p14:tracePt t="44569" x="5032375" y="2468563"/>
          <p14:tracePt t="44586" x="5051425" y="2468563"/>
          <p14:tracePt t="44602" x="5070475" y="2468563"/>
          <p14:tracePt t="44619" x="5087938" y="2468563"/>
          <p14:tracePt t="44636" x="5097463" y="2468563"/>
          <p14:tracePt t="44653" x="5126038" y="2468563"/>
          <p14:tracePt t="44670" x="5145088" y="2468563"/>
          <p14:tracePt t="44702" x="5164138" y="2468563"/>
          <p14:tracePt t="44724" x="5173663" y="2468563"/>
          <p14:tracePt t="44752" x="5192713" y="2468563"/>
          <p14:tracePt t="44769" x="5211763" y="2468563"/>
          <p14:tracePt t="44786" x="5230813" y="2468563"/>
          <p14:tracePt t="44804" x="5249863" y="2468563"/>
          <p14:tracePt t="44819" x="5268913" y="2468563"/>
          <p14:tracePt t="44836" x="5278438" y="2468563"/>
          <p14:tracePt t="44854" x="5287963" y="2468563"/>
          <p14:tracePt t="44856" x="5297488" y="2468563"/>
          <p14:tracePt t="44886" x="5314950" y="2468563"/>
          <p14:tracePt t="44919" x="5324475" y="2468563"/>
          <p14:tracePt t="44936" x="5334000" y="2468563"/>
          <p14:tracePt t="44972" x="5343525" y="2468563"/>
          <p14:tracePt t="44988" x="5343525" y="2478088"/>
          <p14:tracePt t="45019" x="5353050" y="2478088"/>
          <p14:tracePt t="45182" x="5362575" y="2478088"/>
          <p14:tracePt t="45198" x="5372100" y="2478088"/>
          <p14:tracePt t="45252" x="5372100" y="2487613"/>
          <p14:tracePt t="45329" x="5362575" y="2497138"/>
          <p14:tracePt t="45336" x="5353050" y="2497138"/>
          <p14:tracePt t="45344" x="5324475" y="2497138"/>
          <p14:tracePt t="45352" x="5305425" y="2497138"/>
          <p14:tracePt t="45369" x="5230813" y="2497138"/>
          <p14:tracePt t="45386" x="5154613" y="2497138"/>
          <p14:tracePt t="45402" x="5080000" y="2497138"/>
          <p14:tracePt t="45421" x="5013325" y="2497138"/>
          <p14:tracePt t="45422" x="4984750" y="2497138"/>
          <p14:tracePt t="45437" x="4946650" y="2497138"/>
          <p14:tracePt t="45452" x="4899025" y="2497138"/>
          <p14:tracePt t="45469" x="4843463" y="2497138"/>
          <p14:tracePt t="45488" x="4795838" y="2497138"/>
          <p14:tracePt t="45504" x="4748213" y="2497138"/>
          <p14:tracePt t="45506" x="4729163" y="2497138"/>
          <p14:tracePt t="45522" x="4710113" y="2497138"/>
          <p14:tracePt t="45522" x="4700588" y="2497138"/>
          <p14:tracePt t="45537" x="4691063" y="2497138"/>
          <p14:tracePt t="45554" x="4681538" y="2497138"/>
          <p14:tracePt t="45576" x="4672013" y="2497138"/>
          <p14:tracePt t="45604" x="4662488" y="2497138"/>
          <p14:tracePt t="45669" x="4672013" y="2497138"/>
          <p14:tracePt t="45679" x="4691063" y="2497138"/>
          <p14:tracePt t="45686" x="4738688" y="2497138"/>
          <p14:tracePt t="45705" x="4870450" y="2525713"/>
          <p14:tracePt t="45719" x="5013325" y="2563813"/>
          <p14:tracePt t="45736" x="5164138" y="2563813"/>
          <p14:tracePt t="45752" x="5297488" y="2592388"/>
          <p14:tracePt t="45770" x="5353050" y="2592388"/>
          <p14:tracePt t="45786" x="5362575" y="2592388"/>
          <p14:tracePt t="45802" x="5372100" y="2592388"/>
          <p14:tracePt t="45835" x="5381625" y="2592388"/>
          <p14:tracePt t="45936" x="5381625" y="2582863"/>
          <p14:tracePt t="45965" x="5362575" y="2582863"/>
          <p14:tracePt t="45971" x="5353050" y="2573338"/>
          <p14:tracePt t="45986" x="5305425" y="2573338"/>
          <p14:tracePt t="46002" x="5259388" y="2573338"/>
          <p14:tracePt t="46019" x="5221288" y="2563813"/>
          <p14:tracePt t="46035" x="5183188" y="2554288"/>
          <p14:tracePt t="46053" x="5164138" y="2544763"/>
          <p14:tracePt t="46069" x="5145088" y="2535238"/>
          <p14:tracePt t="46086" x="5126038" y="2535238"/>
          <p14:tracePt t="46103" x="5116513" y="2535238"/>
          <p14:tracePt t="46154" x="5106988" y="2535238"/>
          <p14:tracePt t="46169" x="5097463" y="2525713"/>
          <p14:tracePt t="46259" x="5087938" y="2525713"/>
          <p14:tracePt t="46274" x="5080000" y="2525713"/>
          <p14:tracePt t="46304" x="5060950" y="2525713"/>
          <p14:tracePt t="46319" x="5013325" y="2525713"/>
          <p14:tracePt t="46336" x="4937125" y="2525713"/>
          <p14:tracePt t="46352" x="4786313" y="2525713"/>
          <p14:tracePt t="46370" x="4587875" y="2525713"/>
          <p14:tracePt t="46386" x="4425950" y="2516188"/>
          <p14:tracePt t="46403" x="4332288" y="2506663"/>
          <p14:tracePt t="46420" x="4246563" y="2468563"/>
          <p14:tracePt t="46437" x="4217988" y="2459038"/>
          <p14:tracePt t="46453" x="4198938" y="2449513"/>
          <p14:tracePt t="46469" x="4198938" y="2439988"/>
          <p14:tracePt t="46486" x="4189413" y="2439988"/>
          <p14:tracePt t="46514" x="4189413" y="2430463"/>
          <p14:tracePt t="46537" x="4179888" y="2420938"/>
          <p14:tracePt t="46554" x="4179888" y="2411413"/>
          <p14:tracePt t="46569" x="4171950" y="2401888"/>
          <p14:tracePt t="46586" x="4152900" y="2374900"/>
          <p14:tracePt t="46602" x="4114800" y="2346325"/>
          <p14:tracePt t="46619" x="4076700" y="2308225"/>
          <p14:tracePt t="46636" x="4038600" y="2279650"/>
          <p14:tracePt t="46640" x="4019550" y="2279650"/>
          <p14:tracePt t="46653" x="3981450" y="2260600"/>
          <p14:tracePt t="46669" x="3971925" y="2260600"/>
          <p14:tracePt t="46671" x="3962400" y="2251075"/>
          <p14:tracePt t="46707" x="3952875" y="2251075"/>
          <p14:tracePt t="46737" x="3944938" y="2251075"/>
          <p14:tracePt t="46816" x="3935413" y="2251075"/>
          <p14:tracePt t="47090" x="3944938" y="2251075"/>
          <p14:tracePt t="47095" x="3944938" y="2260600"/>
          <p14:tracePt t="47105" x="3952875" y="2260600"/>
          <p14:tracePt t="47121" x="3962400" y="2270125"/>
          <p14:tracePt t="47136" x="4010025" y="2279650"/>
          <p14:tracePt t="47153" x="4067175" y="2298700"/>
          <p14:tracePt t="47169" x="4105275" y="2308225"/>
          <p14:tracePt t="47186" x="4152900" y="2317750"/>
          <p14:tracePt t="47187" x="4171950" y="2327275"/>
          <p14:tracePt t="47203" x="4208463" y="2346325"/>
          <p14:tracePt t="47220" x="4246563" y="2355850"/>
          <p14:tracePt t="47236" x="4284663" y="2355850"/>
          <p14:tracePt t="47253" x="4313238" y="2365375"/>
          <p14:tracePt t="47269" x="4351338" y="2365375"/>
          <p14:tracePt t="47288" x="4406900" y="2374900"/>
          <p14:tracePt t="47303" x="4425950" y="2374900"/>
          <p14:tracePt t="47304" x="4445000" y="2374900"/>
          <p14:tracePt t="47320" x="4483100" y="2374900"/>
          <p14:tracePt t="47336" x="4549775" y="2374900"/>
          <p14:tracePt t="47352" x="4606925" y="2374900"/>
          <p14:tracePt t="47369" x="4662488" y="2384425"/>
          <p14:tracePt t="47388" x="4710113" y="2384425"/>
          <p14:tracePt t="47390" x="4748213" y="2384425"/>
          <p14:tracePt t="47403" x="4767263" y="2384425"/>
          <p14:tracePt t="47406" x="4805363" y="2384425"/>
          <p14:tracePt t="47419" x="4860925" y="2384425"/>
          <p14:tracePt t="47439" x="4956175" y="2384425"/>
          <p14:tracePt t="47452" x="5126038" y="2384425"/>
          <p14:tracePt t="47469" x="5362575" y="2384425"/>
          <p14:tracePt t="47487" x="5541963" y="2384425"/>
          <p14:tracePt t="47502" x="5665788" y="2384425"/>
          <p14:tracePt t="47520" x="5751513" y="2384425"/>
          <p14:tracePt t="47520" x="5797550" y="2393950"/>
          <p14:tracePt t="47539" x="5892800" y="2401888"/>
          <p14:tracePt t="47553" x="6024563" y="2420938"/>
          <p14:tracePt t="47570" x="6223000" y="2449513"/>
          <p14:tracePt t="47586" x="6478588" y="2487613"/>
          <p14:tracePt t="47590" x="6602413" y="2487613"/>
          <p14:tracePt t="47603" x="6800850" y="2497138"/>
          <p14:tracePt t="47619" x="6913563" y="2497138"/>
          <p14:tracePt t="47636" x="6999288" y="2497138"/>
          <p14:tracePt t="47652" x="7085013" y="2506663"/>
          <p14:tracePt t="47669" x="7104063" y="2506663"/>
          <p14:tracePt t="47686" x="7112000" y="2506663"/>
          <p14:tracePt t="47720" x="7121525" y="2506663"/>
          <p14:tracePt t="47740" x="7121525" y="2516188"/>
          <p14:tracePt t="47754" x="7131050" y="2516188"/>
          <p14:tracePt t="47769" x="7131050" y="2525713"/>
          <p14:tracePt t="47803" x="7150100" y="2535238"/>
          <p14:tracePt t="47819" x="7150100" y="2544763"/>
          <p14:tracePt t="47838" x="7178675" y="2544763"/>
          <p14:tracePt t="47852" x="7188200" y="2544763"/>
          <p14:tracePt t="47869" x="7197725" y="2544763"/>
          <p14:tracePt t="47886" x="7216775" y="2544763"/>
          <p14:tracePt t="47920" x="7226300" y="2544763"/>
          <p14:tracePt t="47935" x="7235825" y="2544763"/>
          <p14:tracePt t="47969" x="7245350" y="2544763"/>
          <p14:tracePt t="47986" x="7254875" y="2544763"/>
          <p14:tracePt t="48019" x="7273925" y="2544763"/>
          <p14:tracePt t="48037" x="7283450" y="2544763"/>
          <p14:tracePt t="48052" x="7292975" y="2544763"/>
          <p14:tracePt t="48069" x="7312025" y="2544763"/>
          <p14:tracePt t="48103" x="7331075" y="2535238"/>
          <p14:tracePt t="48119" x="7339013" y="2535238"/>
          <p14:tracePt t="48156" x="7348538" y="2535238"/>
          <p14:tracePt t="48324" x="7348538" y="2525713"/>
          <p14:tracePt t="61095" x="7358063" y="2525713"/>
          <p14:tracePt t="61105" x="7377113" y="2525713"/>
          <p14:tracePt t="61118" x="7396163" y="2525713"/>
          <p14:tracePt t="61136" x="7415213" y="2525713"/>
          <p14:tracePt t="61152" x="7462838" y="2525713"/>
          <p14:tracePt t="61168" x="7548563" y="2506663"/>
          <p14:tracePt t="61185" x="7661275" y="2487613"/>
          <p14:tracePt t="61202" x="7897813" y="2449513"/>
          <p14:tracePt t="61219" x="7993063" y="2439988"/>
          <p14:tracePt t="61235" x="8058150" y="2430463"/>
          <p14:tracePt t="61252" x="8096250" y="2420938"/>
          <p14:tracePt t="61286" x="8105775" y="2420938"/>
          <p14:tracePt t="61303" x="8105775" y="2411413"/>
          <p14:tracePt t="61338" x="8105775" y="2401888"/>
          <p14:tracePt t="61368" x="8105775" y="2384425"/>
          <p14:tracePt t="61385" x="8115300" y="2336800"/>
          <p14:tracePt t="61402" x="8124825" y="2270125"/>
          <p14:tracePt t="61418" x="8124825" y="2157413"/>
          <p14:tracePt t="61420" x="8124825" y="2128838"/>
          <p14:tracePt t="61437" x="8124825" y="2081213"/>
          <p14:tracePt t="61451" x="8115300" y="2052638"/>
          <p14:tracePt t="61468" x="8115300" y="2043113"/>
          <p14:tracePt t="61485" x="8096250" y="2033588"/>
          <p14:tracePt t="61502" x="8086725" y="2014538"/>
          <p14:tracePt t="61518" x="8067675" y="1995488"/>
          <p14:tracePt t="61537" x="8029575" y="1966913"/>
          <p14:tracePt t="61551" x="8012113" y="1947863"/>
          <p14:tracePt t="61554" x="7993063" y="1939925"/>
          <p14:tracePt t="61568" x="7974013" y="1930400"/>
          <p14:tracePt t="61585" x="7954963" y="1901825"/>
          <p14:tracePt t="61602" x="7926388" y="1901825"/>
          <p14:tracePt t="61618" x="7907338" y="1882775"/>
          <p14:tracePt t="61635" x="7878763" y="1873250"/>
          <p14:tracePt t="61637" x="7869238" y="1863725"/>
          <p14:tracePt t="61652" x="7859713" y="1863725"/>
          <p14:tracePt t="61670" x="7840663" y="1854200"/>
          <p14:tracePt t="61693" x="7831138" y="1854200"/>
          <p14:tracePt t="61701" x="7821613" y="1854200"/>
          <p14:tracePt t="61718" x="7812088" y="1844675"/>
          <p14:tracePt t="61736" x="7802563" y="1844675"/>
          <p14:tracePt t="61738" x="7793038" y="1844675"/>
          <p14:tracePt t="61752" x="7785100" y="1844675"/>
          <p14:tracePt t="61752" x="7775575" y="1844675"/>
          <p14:tracePt t="61769" x="7766050" y="1844675"/>
          <p14:tracePt t="61785" x="7737475" y="1844675"/>
          <p14:tracePt t="61802" x="7727950" y="1844675"/>
          <p14:tracePt t="61820" x="7718425" y="1844675"/>
          <p14:tracePt t="61835" x="7708900" y="1844675"/>
          <p14:tracePt t="61836" x="7689850" y="1844675"/>
          <p14:tracePt t="61853" x="7680325" y="1854200"/>
          <p14:tracePt t="61870" x="7642225" y="1873250"/>
          <p14:tracePt t="61885" x="7632700" y="1873250"/>
          <p14:tracePt t="61902" x="7623175" y="1873250"/>
          <p14:tracePt t="61918" x="7613650" y="1882775"/>
          <p14:tracePt t="61936" x="7604125" y="1892300"/>
          <p14:tracePt t="61952" x="7594600" y="1892300"/>
          <p14:tracePt t="61969" x="7585075" y="1901825"/>
          <p14:tracePt t="61985" x="7558088" y="1939925"/>
          <p14:tracePt t="62002" x="7519988" y="2005013"/>
          <p14:tracePt t="62019" x="7443788" y="2174875"/>
          <p14:tracePt t="62035" x="7415213" y="2270125"/>
          <p14:tracePt t="62052" x="7386638" y="2365375"/>
          <p14:tracePt t="62054" x="7367588" y="2384425"/>
          <p14:tracePt t="62069" x="7367588" y="2430463"/>
          <p14:tracePt t="62085" x="7367588" y="2439988"/>
          <p14:tracePt t="62088" x="7367588" y="2449513"/>
          <p14:tracePt t="62101" x="7367588" y="2478088"/>
          <p14:tracePt t="62135" x="7396163" y="2582863"/>
          <p14:tracePt t="62137" x="7396163" y="2620963"/>
          <p14:tracePt t="62151" x="7434263" y="2752725"/>
          <p14:tracePt t="62169" x="7434263" y="3055938"/>
          <p14:tracePt t="62186" x="7415213" y="3302000"/>
          <p14:tracePt t="62189" x="7405688" y="3424238"/>
          <p14:tracePt t="62202" x="7367588" y="3641725"/>
          <p14:tracePt t="62220" x="7331075" y="3859213"/>
          <p14:tracePt t="62224" x="7331075" y="3935413"/>
          <p14:tracePt t="62236" x="7292975" y="4152900"/>
          <p14:tracePt t="62253" x="7283450" y="4389438"/>
          <p14:tracePt t="62271" x="7292975" y="4635500"/>
          <p14:tracePt t="62285" x="7348538" y="4767263"/>
          <p14:tracePt t="62302" x="7405688" y="4891088"/>
          <p14:tracePt t="62319" x="7529513" y="5060950"/>
          <p14:tracePt t="62335" x="7604125" y="5202238"/>
          <p14:tracePt t="62351" x="7727950" y="5505450"/>
          <p14:tracePt t="62368" x="7785100" y="5808663"/>
          <p14:tracePt t="62385" x="7812088" y="6215063"/>
          <p14:tracePt t="62401" x="7812088" y="6394450"/>
          <p14:tracePt t="62419" x="7812088" y="6554788"/>
          <p14:tracePt t="62435" x="7821613" y="6602413"/>
          <p14:tracePt t="62452" x="7831138" y="6640513"/>
          <p14:tracePt t="62453" x="7840663" y="6650038"/>
          <p14:tracePt t="62468" x="7840663" y="6659563"/>
          <p14:tracePt t="62485" x="7859713" y="6669088"/>
          <p14:tracePt t="62502" x="7869238" y="6669088"/>
          <p14:tracePt t="62518" x="7878763" y="6678613"/>
          <p14:tracePt t="62551" x="7897813" y="6678613"/>
          <p14:tracePt t="62569" x="7907338" y="6678613"/>
          <p14:tracePt t="62585" x="7916863" y="6678613"/>
          <p14:tracePt t="62602" x="7935913" y="6678613"/>
          <p14:tracePt t="62618" x="7945438" y="6678613"/>
          <p14:tracePt t="62635" x="7954963" y="6669088"/>
          <p14:tracePt t="62636" x="7964488" y="6669088"/>
          <p14:tracePt t="62668" x="7983538" y="6659563"/>
          <p14:tracePt t="62684" x="8002588" y="6650038"/>
          <p14:tracePt t="62705" x="8020050" y="6640513"/>
          <p14:tracePt t="62720" x="8039100" y="6621463"/>
          <p14:tracePt t="62736" x="8086725" y="6564313"/>
          <p14:tracePt t="62752" x="8181975" y="6224588"/>
          <p14:tracePt t="62768" x="8239125" y="5902325"/>
          <p14:tracePt t="62786" x="8342313" y="5419725"/>
          <p14:tracePt t="62803" x="8389938" y="4900613"/>
          <p14:tracePt t="62819" x="8399463" y="4568825"/>
          <p14:tracePt t="62820" x="8399463" y="4418013"/>
          <p14:tracePt t="62835" x="8361363" y="4171950"/>
          <p14:tracePt t="62852" x="8313738" y="3925888"/>
          <p14:tracePt t="62855" x="8294688" y="3792538"/>
          <p14:tracePt t="62868" x="8239125" y="3529013"/>
          <p14:tracePt t="62885" x="8220075" y="3348038"/>
          <p14:tracePt t="62904" x="8201025" y="3159125"/>
          <p14:tracePt t="62918" x="8191500" y="3084513"/>
          <p14:tracePt t="62935" x="8181975" y="3046413"/>
          <p14:tracePt t="62951" x="8181975" y="3017838"/>
          <p14:tracePt t="62970" x="8162925" y="2979738"/>
          <p14:tracePt t="62986" x="8143875" y="2941638"/>
          <p14:tracePt t="63001" x="8134350" y="2913063"/>
          <p14:tracePt t="63002" x="8134350" y="2903538"/>
          <p14:tracePt t="63018" x="8115300" y="2874963"/>
          <p14:tracePt t="63035" x="8096250" y="2838450"/>
          <p14:tracePt t="63037" x="8086725" y="2800350"/>
          <p14:tracePt t="63051" x="8039100" y="2724150"/>
          <p14:tracePt t="63069" x="7983538" y="2592388"/>
          <p14:tracePt t="63071" x="7964488" y="2544763"/>
          <p14:tracePt t="63085" x="7926388" y="2468563"/>
          <p14:tracePt t="63101" x="7907338" y="2401888"/>
          <p14:tracePt t="63118" x="7859713" y="2336800"/>
          <p14:tracePt t="63137" x="7840663" y="2308225"/>
          <p14:tracePt t="63139" x="7831138" y="2289175"/>
          <p14:tracePt t="63153" x="7812088" y="2260600"/>
          <p14:tracePt t="63170" x="7793038" y="2241550"/>
          <p14:tracePt t="63172" x="7775575" y="2241550"/>
          <p14:tracePt t="63185" x="7775575" y="2212975"/>
          <p14:tracePt t="63202" x="7756525" y="2203450"/>
          <p14:tracePt t="63219" x="7727950" y="2193925"/>
          <p14:tracePt t="63235" x="7718425" y="2193925"/>
          <p14:tracePt t="63252" x="7689850" y="2193925"/>
          <p14:tracePt t="63253" x="7670800" y="2193925"/>
          <p14:tracePt t="63268" x="7661275" y="2193925"/>
          <p14:tracePt t="63285" x="7651750" y="2193925"/>
          <p14:tracePt t="63302" x="7642225" y="2193925"/>
          <p14:tracePt t="63319" x="7632700" y="2193925"/>
          <p14:tracePt t="63335" x="7623175" y="2203450"/>
          <p14:tracePt t="63351" x="7613650" y="2203450"/>
          <p14:tracePt t="63385" x="7575550" y="2241550"/>
          <p14:tracePt t="63401" x="7566025" y="2251075"/>
          <p14:tracePt t="63418" x="7548563" y="2270125"/>
          <p14:tracePt t="63435" x="7519988" y="2298700"/>
          <p14:tracePt t="63437" x="7491413" y="2336800"/>
          <p14:tracePt t="63451" x="7453313" y="2411413"/>
          <p14:tracePt t="63468" x="7434263" y="2468563"/>
          <p14:tracePt t="63487" x="7415213" y="2487613"/>
          <p14:tracePt t="63501" x="7415213" y="2506663"/>
          <p14:tracePt t="63519" x="7386638" y="2611438"/>
          <p14:tracePt t="63535" x="7339013" y="2809875"/>
          <p14:tracePt t="63554" x="7264400" y="3178175"/>
          <p14:tracePt t="63569" x="7254875" y="3348038"/>
          <p14:tracePt t="63585" x="7245350" y="3481388"/>
          <p14:tracePt t="63586" x="7245350" y="3509963"/>
          <p14:tracePt t="63602" x="7245350" y="3575050"/>
          <p14:tracePt t="63619" x="7245350" y="3622675"/>
          <p14:tracePt t="63620" x="7245350" y="3641725"/>
          <p14:tracePt t="63635" x="7245350" y="3689350"/>
          <p14:tracePt t="63652" x="7245350" y="3736975"/>
          <p14:tracePt t="63653" x="7245350" y="3765550"/>
          <p14:tracePt t="63668" x="7235825" y="3792538"/>
          <p14:tracePt t="63685" x="7235825" y="3840163"/>
          <p14:tracePt t="63702" x="7226300" y="3906838"/>
          <p14:tracePt t="63718" x="7226300" y="4000500"/>
          <p14:tracePt t="63735" x="7226300" y="4200525"/>
          <p14:tracePt t="63751" x="7226300" y="4322763"/>
          <p14:tracePt t="63768" x="7226300" y="4418013"/>
          <p14:tracePt t="63774" x="7226300" y="4464050"/>
          <p14:tracePt t="63776" x="7235825" y="4473575"/>
          <p14:tracePt t="63785" x="7235825" y="4502150"/>
          <p14:tracePt t="63802" x="7245350" y="4549775"/>
          <p14:tracePt t="63818" x="7254875" y="4568825"/>
          <p14:tracePt t="63836" x="7264400" y="4587875"/>
          <p14:tracePt t="63838" x="7273925" y="4616450"/>
          <p14:tracePt t="63851" x="7283450" y="4645025"/>
          <p14:tracePt t="63868" x="7302500" y="4691063"/>
          <p14:tracePt t="63885" x="7312025" y="4757738"/>
          <p14:tracePt t="63901" x="7312025" y="4786313"/>
          <p14:tracePt t="63918" x="7312025" y="4795838"/>
          <p14:tracePt t="63940" x="7312025" y="4805363"/>
          <p14:tracePt t="63952" x="7312025" y="4814888"/>
          <p14:tracePt t="63968" x="7321550" y="4862513"/>
          <p14:tracePt t="63984" x="7331075" y="4918075"/>
          <p14:tracePt t="64001" x="7348538" y="5003800"/>
          <p14:tracePt t="64021" x="7358063" y="5070475"/>
          <p14:tracePt t="64035" x="7358063" y="5108575"/>
          <p14:tracePt t="64051" x="7358063" y="5127625"/>
          <p14:tracePt t="64068" x="7367588" y="5154613"/>
          <p14:tracePt t="64085" x="7367588" y="5183188"/>
          <p14:tracePt t="64102" x="7377113" y="5230813"/>
          <p14:tracePt t="64118" x="7386638" y="5259388"/>
          <p14:tracePt t="64135" x="7396163" y="5297488"/>
          <p14:tracePt t="64151" x="7396163" y="5316538"/>
          <p14:tracePt t="64170" x="7405688" y="5326063"/>
          <p14:tracePt t="64189" x="7415213" y="5335588"/>
          <p14:tracePt t="64190" x="7415213" y="5354638"/>
          <p14:tracePt t="64201" x="7415213" y="5364163"/>
          <p14:tracePt t="64219" x="7415213" y="5381625"/>
          <p14:tracePt t="64237" x="7424738" y="5400675"/>
          <p14:tracePt t="64251" x="7434263" y="5419725"/>
          <p14:tracePt t="64269" x="7434263" y="5438775"/>
          <p14:tracePt t="64272" x="7443788" y="5448300"/>
          <p14:tracePt t="64285" x="7443788" y="5476875"/>
          <p14:tracePt t="64301" x="7453313" y="5495925"/>
          <p14:tracePt t="64335" x="7462838" y="5581650"/>
          <p14:tracePt t="64353" x="7481888" y="5703888"/>
          <p14:tracePt t="64368" x="7491413" y="5789613"/>
          <p14:tracePt t="64385" x="7491413" y="5818188"/>
          <p14:tracePt t="64405" x="7491413" y="5827713"/>
          <p14:tracePt t="64407" x="7491413" y="5835650"/>
          <p14:tracePt t="64451" x="7500938" y="5835650"/>
          <p14:tracePt t="64455" x="7510463" y="5835650"/>
          <p14:tracePt t="64487" x="7519988" y="5827713"/>
          <p14:tracePt t="64501" x="7529513" y="5818188"/>
          <p14:tracePt t="64502" x="7539038" y="5808663"/>
          <p14:tracePt t="64518" x="7548563" y="5799138"/>
          <p14:tracePt t="64535" x="7604125" y="5722938"/>
          <p14:tracePt t="64551" x="7661275" y="5684838"/>
          <p14:tracePt t="64586" x="7821613" y="5534025"/>
          <p14:tracePt t="64602" x="7850188" y="5495925"/>
          <p14:tracePt t="64618" x="7869238" y="5476875"/>
          <p14:tracePt t="64635" x="7878763" y="5391150"/>
          <p14:tracePt t="64651" x="7840663" y="4956175"/>
          <p14:tracePt t="64668" x="7661275" y="4133850"/>
          <p14:tracePt t="64685" x="7500938" y="3386138"/>
          <p14:tracePt t="64701" x="7434263" y="3121025"/>
          <p14:tracePt t="64720" x="7386638" y="2941638"/>
          <p14:tracePt t="64735" x="7367588" y="2857500"/>
          <p14:tracePt t="64752" x="7312025" y="2714625"/>
          <p14:tracePt t="64768" x="7273925" y="2563813"/>
          <p14:tracePt t="64786" x="7254875" y="2439988"/>
          <p14:tracePt t="64801" x="7235825" y="2401888"/>
          <p14:tracePt t="64819" x="7235825" y="2374900"/>
          <p14:tracePt t="64835" x="7235825" y="2365375"/>
          <p14:tracePt t="64851" x="7226300" y="2355850"/>
          <p14:tracePt t="64885" x="7226300" y="2346325"/>
          <p14:tracePt t="64903" x="7216775" y="2346325"/>
          <p14:tracePt t="65052" x="7207250" y="2346325"/>
          <p14:tracePt t="65181" x="7207250" y="2355850"/>
          <p14:tracePt t="65188" x="7207250" y="2365375"/>
          <p14:tracePt t="65222" x="7207250" y="2374900"/>
          <p14:tracePt t="65235" x="7207250" y="2384425"/>
          <p14:tracePt t="65251" x="7207250" y="2411413"/>
          <p14:tracePt t="65269" x="7226300" y="2506663"/>
          <p14:tracePt t="65284" x="7245350" y="2573338"/>
          <p14:tracePt t="65302" x="7254875" y="2620963"/>
          <p14:tracePt t="65318" x="7254875" y="2647950"/>
          <p14:tracePt t="65335" x="7264400" y="2676525"/>
          <p14:tracePt t="65336" x="7273925" y="2705100"/>
          <p14:tracePt t="65351" x="7302500" y="2800350"/>
          <p14:tracePt t="65369" x="7331075" y="2951163"/>
          <p14:tracePt t="65370" x="7348538" y="3046413"/>
          <p14:tracePt t="65384" x="7367588" y="3206750"/>
          <p14:tracePt t="65402" x="7405688" y="3319463"/>
          <p14:tracePt t="65419" x="7415213" y="3433763"/>
          <p14:tracePt t="65435" x="7415213" y="3462338"/>
          <p14:tracePt t="65451" x="7405688" y="3500438"/>
          <p14:tracePt t="65468" x="7396163" y="3500438"/>
          <p14:tracePt t="65486" x="7386638" y="3529013"/>
          <p14:tracePt t="65506" x="7377113" y="3594100"/>
          <p14:tracePt t="65521" x="7358063" y="3632200"/>
          <p14:tracePt t="65535" x="7348538" y="3679825"/>
          <p14:tracePt t="65553" x="7339013" y="3746500"/>
          <p14:tracePt t="65568" x="7331075" y="3783013"/>
          <p14:tracePt t="65587" x="7321550" y="3868738"/>
          <p14:tracePt t="65601" x="7321550" y="3963988"/>
          <p14:tracePt t="65618" x="7302500" y="4105275"/>
          <p14:tracePt t="65635" x="7302500" y="4303713"/>
          <p14:tracePt t="65654" x="7292975" y="4418013"/>
          <p14:tracePt t="65654" x="7292975" y="4456113"/>
          <p14:tracePt t="65668" x="7283450" y="4511675"/>
          <p14:tracePt t="65685" x="7283450" y="4559300"/>
          <p14:tracePt t="65703" x="7283450" y="4616450"/>
          <p14:tracePt t="65718" x="7283450" y="4664075"/>
          <p14:tracePt t="65734" x="7283450" y="4710113"/>
          <p14:tracePt t="65751" x="7283450" y="4805363"/>
          <p14:tracePt t="65768" x="7292975" y="4843463"/>
          <p14:tracePt t="65769" x="7292975" y="4862513"/>
          <p14:tracePt t="65785" x="7321550" y="4927600"/>
          <p14:tracePt t="65801" x="7339013" y="5013325"/>
          <p14:tracePt t="65818" x="7396163" y="5316538"/>
          <p14:tracePt t="65834" x="7415213" y="5505450"/>
          <p14:tracePt t="66496" x="7670800" y="5297488"/>
          <p14:tracePt t="66521" x="8143875" y="4891088"/>
          <p14:tracePt t="66535" x="8247063" y="4776788"/>
          <p14:tracePt t="66551" x="8294688" y="4700588"/>
          <p14:tracePt t="66568" x="8351838" y="4625975"/>
          <p14:tracePt t="66585" x="8399463" y="4521200"/>
          <p14:tracePt t="66603" x="8456613" y="4313238"/>
          <p14:tracePt t="66605" x="8493125" y="4210050"/>
          <p14:tracePt t="66618" x="8521700" y="4114800"/>
          <p14:tracePt t="66619" x="8540750" y="4029075"/>
          <p14:tracePt t="66638" x="8569325" y="3849688"/>
          <p14:tracePt t="66652" x="8569325" y="3651250"/>
          <p14:tracePt t="66668" x="8521700" y="3386138"/>
          <p14:tracePt t="66684" x="8466138" y="3111500"/>
          <p14:tracePt t="66703" x="8399463" y="2847975"/>
          <p14:tracePt t="66704" x="8351838" y="2743200"/>
          <p14:tracePt t="66718" x="8275638" y="2601913"/>
          <p14:tracePt t="66735" x="8201025" y="2525713"/>
          <p14:tracePt t="66751" x="8134350" y="2449513"/>
          <p14:tracePt t="66769" x="8067675" y="2384425"/>
          <p14:tracePt t="66785" x="8012113" y="2241550"/>
          <p14:tracePt t="66801" x="7945438" y="2033588"/>
          <p14:tracePt t="66803" x="7926388" y="1930400"/>
          <p14:tracePt t="66819" x="7897813" y="1768475"/>
          <p14:tracePt t="66835" x="7878763" y="1674813"/>
          <p14:tracePt t="66851" x="7869238" y="1608138"/>
          <p14:tracePt t="66868" x="7859713" y="1589088"/>
          <p14:tracePt t="66885" x="7850188" y="1579563"/>
          <p14:tracePt t="66918" x="7840663" y="1579563"/>
          <p14:tracePt t="66951" x="7831138" y="1579563"/>
          <p14:tracePt t="66952" x="7812088" y="1589088"/>
          <p14:tracePt t="66968" x="7775575" y="1627188"/>
          <p14:tracePt t="66984" x="7699375" y="1703388"/>
          <p14:tracePt t="67001" x="7575550" y="1825625"/>
          <p14:tracePt t="67019" x="7519988" y="1901825"/>
          <p14:tracePt t="67023" x="7510463" y="1920875"/>
          <p14:tracePt t="67034" x="7500938" y="1930400"/>
          <p14:tracePt t="67068" x="7500938" y="1947863"/>
          <p14:tracePt t="67086" x="7500938" y="1995488"/>
          <p14:tracePt t="67101" x="7500938" y="2071688"/>
          <p14:tracePt t="67118" x="7491413" y="2166938"/>
          <p14:tracePt t="67137" x="7481888" y="2346325"/>
          <p14:tracePt t="67152" x="7462838" y="2544763"/>
          <p14:tracePt t="67168" x="7443788" y="2724150"/>
          <p14:tracePt t="67185" x="7443788" y="2874963"/>
          <p14:tracePt t="67201" x="7443788" y="3008313"/>
          <p14:tracePt t="67218" x="7462838" y="3092450"/>
          <p14:tracePt t="67235" x="7481888" y="3187700"/>
          <p14:tracePt t="67252" x="7491413" y="3311525"/>
          <p14:tracePt t="67253" x="7491413" y="3405188"/>
          <p14:tracePt t="67268" x="7481888" y="3660775"/>
          <p14:tracePt t="67285" x="7443788" y="3963988"/>
          <p14:tracePt t="67320" x="7348538" y="4370388"/>
          <p14:tracePt t="67336" x="7321550" y="4456113"/>
          <p14:tracePt t="67352" x="7312025" y="4483100"/>
          <p14:tracePt t="67354" x="7312025" y="4492625"/>
          <p14:tracePt t="67369" x="7302500" y="4502150"/>
          <p14:tracePt t="67432" x="7302500" y="4511675"/>
          <p14:tracePt t="67449" x="7302500" y="4521200"/>
          <p14:tracePt t="67857" x="7302500" y="4540250"/>
          <p14:tracePt t="67868" x="7302500" y="4578350"/>
          <p14:tracePt t="67885" x="7321550" y="4673600"/>
          <p14:tracePt t="67901" x="7339013" y="4805363"/>
          <p14:tracePt t="67920" x="7377113" y="4965700"/>
          <p14:tracePt t="67937" x="7377113" y="5003800"/>
          <p14:tracePt t="67951" x="7386638" y="5022850"/>
          <p14:tracePt t="67968" x="7396163" y="5022850"/>
          <p14:tracePt t="67985" x="7405688" y="5022850"/>
          <p14:tracePt t="72665" x="7367588" y="4956175"/>
          <p14:tracePt t="72672" x="7302500" y="4833938"/>
          <p14:tracePt t="72684" x="7235825" y="4710113"/>
          <p14:tracePt t="72701" x="7140575" y="4370388"/>
          <p14:tracePt t="72718" x="7094538" y="4000500"/>
          <p14:tracePt t="72734" x="7094538" y="3849688"/>
          <p14:tracePt t="72751" x="7094538" y="3765550"/>
          <p14:tracePt t="72768" x="7094538" y="3717925"/>
          <p14:tracePt t="72784" x="7094538" y="3698875"/>
          <p14:tracePt t="72801" x="7104063" y="3689350"/>
          <p14:tracePt t="72818" x="7121525" y="3679825"/>
          <p14:tracePt t="72819" x="7159625" y="3670300"/>
          <p14:tracePt t="72835" x="7283450" y="3670300"/>
          <p14:tracePt t="72851" x="7386638" y="3670300"/>
          <p14:tracePt t="72868" x="7462838" y="3670300"/>
          <p14:tracePt t="72884" x="7472363" y="3670300"/>
          <p14:tracePt t="72918" x="7481888" y="3660775"/>
          <p14:tracePt t="72934" x="7481888" y="3651250"/>
          <p14:tracePt t="72951" x="7481888" y="3632200"/>
          <p14:tracePt t="72967" x="7491413" y="3603625"/>
          <p14:tracePt t="72969" x="7491413" y="3584575"/>
          <p14:tracePt t="72985" x="7510463" y="3490913"/>
          <p14:tracePt t="73001" x="7529513" y="3348038"/>
          <p14:tracePt t="73018" x="7566025" y="3168650"/>
          <p14:tracePt t="73034" x="7594600" y="3046413"/>
          <p14:tracePt t="73051" x="7613650" y="2941638"/>
          <p14:tracePt t="73052" x="7623175" y="2913063"/>
          <p14:tracePt t="73068" x="7651750" y="2790825"/>
          <p14:tracePt t="73084" x="7689850" y="2676525"/>
          <p14:tracePt t="73102" x="7737475" y="2573338"/>
          <p14:tracePt t="73120" x="7766050" y="2506663"/>
          <p14:tracePt t="73122" x="7775575" y="2487613"/>
          <p14:tracePt t="73134" x="7793038" y="2459038"/>
          <p14:tracePt t="73153" x="7802563" y="2411413"/>
          <p14:tracePt t="73168" x="7821613" y="2374900"/>
          <p14:tracePt t="73184" x="7831138" y="2336800"/>
          <p14:tracePt t="73203" x="7831138" y="2317750"/>
          <p14:tracePt t="73217" x="7831138" y="2298700"/>
          <p14:tracePt t="73235" x="7831138" y="2289175"/>
          <p14:tracePt t="73253" x="7821613" y="2279650"/>
          <p14:tracePt t="73255" x="7812088" y="2279650"/>
          <p14:tracePt t="73267" x="7812088" y="2270125"/>
          <p14:tracePt t="73284" x="7812088" y="2260600"/>
          <p14:tracePt t="73301" x="7802563" y="2260600"/>
          <p14:tracePt t="73318" x="7793038" y="2251075"/>
          <p14:tracePt t="73340" x="7785100" y="2251075"/>
          <p14:tracePt t="73368" x="7775575" y="2251075"/>
          <p14:tracePt t="73388" x="7766050" y="2251075"/>
          <p14:tracePt t="73420" x="7756525" y="2270125"/>
          <p14:tracePt t="73434" x="7727950" y="2317750"/>
          <p14:tracePt t="73451" x="7708900" y="2374900"/>
          <p14:tracePt t="73468" x="7699375" y="2401888"/>
          <p14:tracePt t="73484" x="7680325" y="2430463"/>
          <p14:tracePt t="73485" x="7680325" y="2439988"/>
          <p14:tracePt t="73502" x="7670800" y="2516188"/>
          <p14:tracePt t="73518" x="7651750" y="2601913"/>
          <p14:tracePt t="73537" x="7632700" y="2686050"/>
          <p14:tracePt t="73551" x="7613650" y="2743200"/>
          <p14:tracePt t="73568" x="7604125" y="2771775"/>
          <p14:tracePt t="73584" x="7604125" y="2781300"/>
          <p14:tracePt t="73601" x="7604125" y="2800350"/>
          <p14:tracePt t="73618" x="7604125" y="2809875"/>
          <p14:tracePt t="73634" x="7604125" y="2819400"/>
          <p14:tracePt t="73651" x="7594600" y="2857500"/>
          <p14:tracePt t="73668" x="7585075" y="2922588"/>
          <p14:tracePt t="73684" x="7575550" y="2989263"/>
          <p14:tracePt t="73701" x="7566025" y="3055938"/>
          <p14:tracePt t="73704" x="7566025" y="3084513"/>
          <p14:tracePt t="73718" x="7566025" y="3168650"/>
          <p14:tracePt t="73734" x="7566025" y="3197225"/>
          <p14:tracePt t="73751" x="7566025" y="3311525"/>
          <p14:tracePt t="73768" x="7566025" y="3367088"/>
          <p14:tracePt t="73784" x="7566025" y="3424238"/>
          <p14:tracePt t="73801" x="7566025" y="3452813"/>
          <p14:tracePt t="73820" x="7566025" y="3462338"/>
          <p14:tracePt t="73835" x="7566025" y="3471863"/>
          <p14:tracePt t="73851" x="7566025" y="3490913"/>
          <p14:tracePt t="73868" x="7566025" y="3509963"/>
          <p14:tracePt t="73884" x="7566025" y="3556000"/>
          <p14:tracePt t="73901" x="7566025" y="3594100"/>
          <p14:tracePt t="73917" x="7566025" y="3632200"/>
          <p14:tracePt t="73935" x="7566025" y="3670300"/>
          <p14:tracePt t="73938" x="7566025" y="3698875"/>
          <p14:tracePt t="73951" x="7566025" y="3746500"/>
          <p14:tracePt t="73968" x="7566025" y="3802063"/>
          <p14:tracePt t="73984" x="7566025" y="3868738"/>
          <p14:tracePt t="74004" x="7566025" y="3944938"/>
          <p14:tracePt t="74017" x="7566025" y="3992563"/>
          <p14:tracePt t="74034" x="7566025" y="4029075"/>
          <p14:tracePt t="74037" x="7566025" y="4048125"/>
          <p14:tracePt t="74052" x="7566025" y="4086225"/>
          <p14:tracePt t="74071" x="7566025" y="4114800"/>
          <p14:tracePt t="74084" x="7566025" y="4143375"/>
          <p14:tracePt t="74101" x="7566025" y="4152900"/>
          <p14:tracePt t="74117" x="7566025" y="4162425"/>
          <p14:tracePt t="74134" x="7566025" y="4181475"/>
          <p14:tracePt t="74151" x="7566025" y="4237038"/>
          <p14:tracePt t="74171" x="7566025" y="4360863"/>
          <p14:tracePt t="74184" x="7566025" y="4398963"/>
          <p14:tracePt t="74201" x="7558088" y="4492625"/>
          <p14:tracePt t="74218" x="7558088" y="4549775"/>
          <p14:tracePt t="74234" x="7558088" y="4587875"/>
          <p14:tracePt t="74251" x="7558088" y="4606925"/>
          <p14:tracePt t="74270" x="7558088" y="4645025"/>
          <p14:tracePt t="74286" x="7558088" y="4673600"/>
          <p14:tracePt t="74301" x="7558088" y="4691063"/>
          <p14:tracePt t="74318" x="7558088" y="4719638"/>
          <p14:tracePt t="74334" x="7558088" y="4738688"/>
          <p14:tracePt t="74351" x="7558088" y="4757738"/>
          <p14:tracePt t="74369" x="7558088" y="4786313"/>
          <p14:tracePt t="74370" x="7558088" y="4805363"/>
          <p14:tracePt t="74386" x="7558088" y="4833938"/>
          <p14:tracePt t="74401" x="7558088" y="4852988"/>
          <p14:tracePt t="74403" x="7558088" y="4881563"/>
          <p14:tracePt t="74418" x="7566025" y="4946650"/>
          <p14:tracePt t="74436" x="7575550" y="4994275"/>
          <p14:tracePt t="74451" x="7575550" y="5060950"/>
          <p14:tracePt t="74468" x="7585075" y="5108575"/>
          <p14:tracePt t="74484" x="7594600" y="5164138"/>
          <p14:tracePt t="74485" x="7594600" y="5202238"/>
          <p14:tracePt t="74501" x="7594600" y="5259388"/>
          <p14:tracePt t="74518" x="7594600" y="5316538"/>
          <p14:tracePt t="74535" x="7604125" y="5364163"/>
          <p14:tracePt t="74550" x="7604125" y="5400675"/>
          <p14:tracePt t="74568" x="7613650" y="5438775"/>
          <p14:tracePt t="74584" x="7613650" y="5467350"/>
          <p14:tracePt t="74602" x="7613650" y="5495925"/>
          <p14:tracePt t="74602" x="7613650" y="5505450"/>
          <p14:tracePt t="74618" x="7613650" y="5524500"/>
          <p14:tracePt t="74640" x="7613650" y="5534025"/>
          <p14:tracePt t="74641" x="7613650" y="5543550"/>
          <p14:tracePt t="74667" x="7613650" y="5553075"/>
          <p14:tracePt t="74684" x="7613650" y="5572125"/>
          <p14:tracePt t="74702" x="7613650" y="5591175"/>
          <p14:tracePt t="74721" x="7613650" y="5608638"/>
          <p14:tracePt t="74735" x="7613650" y="5618163"/>
          <p14:tracePt t="74751" x="7613650" y="5627688"/>
          <p14:tracePt t="74803" x="7613650" y="5637213"/>
          <p14:tracePt t="74805" x="7613650" y="5646738"/>
          <p14:tracePt t="74951" x="7613650" y="5637213"/>
          <p14:tracePt t="74975" x="7613650" y="5618163"/>
          <p14:tracePt t="74984" x="7613650" y="5600700"/>
          <p14:tracePt t="75001" x="7632700" y="5543550"/>
          <p14:tracePt t="75017" x="7680325" y="5400675"/>
          <p14:tracePt t="75035" x="7785100" y="4984750"/>
          <p14:tracePt t="75036" x="7859713" y="4568825"/>
          <p14:tracePt t="75051" x="8020050" y="3783013"/>
          <p14:tracePt t="75068" x="8134350" y="3292475"/>
          <p14:tracePt t="75085" x="8181975" y="3065463"/>
          <p14:tracePt t="75104" x="8210550" y="2884488"/>
          <p14:tracePt t="75119" x="8210550" y="2857500"/>
          <p14:tracePt t="75134" x="8210550" y="2838450"/>
          <p14:tracePt t="75154" x="8210550" y="2828925"/>
          <p14:tracePt t="75375" x="8201025" y="2828925"/>
          <p14:tracePt t="75391" x="8191500" y="2828925"/>
          <p14:tracePt t="75429" x="8181975" y="2819400"/>
          <p14:tracePt t="75434" x="8172450" y="2819400"/>
          <p14:tracePt t="75451" x="8143875" y="2790825"/>
          <p14:tracePt t="75467" x="8105775" y="2733675"/>
          <p14:tracePt t="75484" x="8067675" y="2686050"/>
          <p14:tracePt t="75501" x="8029575" y="2611438"/>
          <p14:tracePt t="75505" x="8012113" y="2573338"/>
          <p14:tracePt t="75518" x="7974013" y="2525713"/>
          <p14:tracePt t="75520" x="7945438" y="2478088"/>
          <p14:tracePt t="75536" x="7869238" y="2384425"/>
          <p14:tracePt t="75551" x="7821613" y="2317750"/>
          <p14:tracePt t="75570" x="7766050" y="2279650"/>
          <p14:tracePt t="75584" x="7727950" y="2251075"/>
          <p14:tracePt t="75601" x="7699375" y="2241550"/>
          <p14:tracePt t="75618" x="7670800" y="2241550"/>
          <p14:tracePt t="75653" x="7585075" y="2430463"/>
          <p14:tracePt t="75668" x="7519988" y="2657475"/>
          <p14:tracePt t="75684" x="7472363" y="2857500"/>
          <p14:tracePt t="75701" x="7453313" y="2998788"/>
          <p14:tracePt t="75718" x="7453313" y="3101975"/>
          <p14:tracePt t="75734" x="7453313" y="3197225"/>
          <p14:tracePt t="75752" x="7453313" y="3311525"/>
          <p14:tracePt t="75768" x="7453313" y="3348038"/>
          <p14:tracePt t="75768" x="7453313" y="3376613"/>
          <p14:tracePt t="75784" x="7453313" y="3452813"/>
          <p14:tracePt t="75801" x="7453313" y="3490913"/>
          <p14:tracePt t="75818" x="7453313" y="3538538"/>
          <p14:tracePt t="75834" x="7462838" y="3594100"/>
          <p14:tracePt t="75838" x="7462838" y="3632200"/>
          <p14:tracePt t="75851" x="7472363" y="3651250"/>
          <p14:tracePt t="75869" x="7472363" y="3849688"/>
          <p14:tracePt t="75884" x="7472363" y="4048125"/>
          <p14:tracePt t="75901" x="7472363" y="4246563"/>
          <p14:tracePt t="75917" x="7472363" y="4370388"/>
          <p14:tracePt t="75935" x="7472363" y="4437063"/>
          <p14:tracePt t="75951" x="7472363" y="4473575"/>
          <p14:tracePt t="75967" x="7472363" y="4511675"/>
          <p14:tracePt t="75985" x="7481888" y="4578350"/>
          <p14:tracePt t="76002" x="7481888" y="4616450"/>
          <p14:tracePt t="76017" x="7491413" y="4645025"/>
          <p14:tracePt t="76034" x="7491413" y="4664075"/>
          <p14:tracePt t="76084" x="7491413" y="4673600"/>
          <p14:tracePt t="76101" x="7491413" y="4683125"/>
          <p14:tracePt t="76126" x="7491413" y="4691063"/>
          <p14:tracePt t="76139" x="7491413" y="4700588"/>
          <p14:tracePt t="76201" x="7491413" y="4710113"/>
          <p14:tracePt t="76219" x="7500938" y="4757738"/>
          <p14:tracePt t="76234" x="7510463" y="4843463"/>
          <p14:tracePt t="76251" x="7519988" y="4937125"/>
          <p14:tracePt t="76267" x="7529513" y="4984750"/>
          <p14:tracePt t="76284" x="7529513" y="5013325"/>
          <p14:tracePt t="76301" x="7529513" y="5022850"/>
          <p14:tracePt t="76302" x="7529513" y="5032375"/>
          <p14:tracePt t="76335" x="7510463" y="5032375"/>
          <p14:tracePt t="81190" x="7651750" y="4805363"/>
          <p14:tracePt t="81195" x="7821613" y="4511675"/>
          <p14:tracePt t="81218" x="8096250" y="4010025"/>
          <p14:tracePt t="81234" x="8191500" y="3840163"/>
          <p14:tracePt t="81251" x="8256588" y="3756025"/>
          <p14:tracePt t="81267" x="8323263" y="3670300"/>
          <p14:tracePt t="81284" x="8399463" y="3565525"/>
          <p14:tracePt t="81285" x="8447088" y="3500438"/>
          <p14:tracePt t="81301" x="8493125" y="3395663"/>
          <p14:tracePt t="81318" x="8502650" y="3348038"/>
          <p14:tracePt t="81319" x="8502650" y="3338513"/>
          <p14:tracePt t="81334" x="8502650" y="3319463"/>
          <p14:tracePt t="81351" x="8502650" y="3292475"/>
          <p14:tracePt t="81367" x="8502650" y="3254375"/>
          <p14:tracePt t="81384" x="8483600" y="3197225"/>
          <p14:tracePt t="81402" x="8483600" y="2998788"/>
          <p14:tracePt t="81418" x="8483600" y="2828925"/>
          <p14:tracePt t="81434" x="8474075" y="2752725"/>
          <p14:tracePt t="81451" x="8447088" y="2695575"/>
          <p14:tracePt t="81467" x="8418513" y="2638425"/>
          <p14:tracePt t="81485" x="8380413" y="2554288"/>
          <p14:tracePt t="81486" x="8370888" y="2468563"/>
          <p14:tracePt t="81501" x="8361363" y="2260600"/>
          <p14:tracePt t="81518" x="8361363" y="2062163"/>
          <p14:tracePt t="81534" x="8361363" y="1966913"/>
          <p14:tracePt t="81551" x="8361363" y="1911350"/>
          <p14:tracePt t="81583" x="8323263" y="1787525"/>
          <p14:tracePt t="81601" x="8294688" y="1720850"/>
          <p14:tracePt t="81617" x="8285163" y="1703388"/>
          <p14:tracePt t="81636" x="8266113" y="1684338"/>
          <p14:tracePt t="81651" x="8247063" y="1684338"/>
          <p14:tracePt t="81669" x="8229600" y="1674813"/>
          <p14:tracePt t="81671" x="8210550" y="1665288"/>
          <p14:tracePt t="81687" x="8201025" y="1655763"/>
          <p14:tracePt t="81701" x="8191500" y="1655763"/>
          <p14:tracePt t="81734" x="8181975" y="1655763"/>
          <p14:tracePt t="81751" x="8172450" y="1655763"/>
          <p14:tracePt t="81784" x="8143875" y="1693863"/>
          <p14:tracePt t="81800" x="8134350" y="1739900"/>
          <p14:tracePt t="81834" x="8115300" y="1835150"/>
          <p14:tracePt t="81851" x="8105775" y="1882775"/>
          <p14:tracePt t="81867" x="8096250" y="1930400"/>
          <p14:tracePt t="81886" x="8086725" y="1966913"/>
          <p14:tracePt t="81889" x="8086725" y="1976438"/>
          <p14:tracePt t="81900" x="8086725" y="1985963"/>
          <p14:tracePt t="81918" x="8086725" y="1995488"/>
          <p14:tracePt t="81920" x="8086725" y="2005013"/>
          <p14:tracePt t="81953" x="8086725" y="2014538"/>
          <p14:tracePt t="81967" x="8077200" y="2024063"/>
          <p14:tracePt t="81983" x="8067675" y="2033588"/>
          <p14:tracePt t="82001" x="8067675" y="2052638"/>
          <p14:tracePt t="82017" x="8058150" y="2071688"/>
          <p14:tracePt t="82034" x="8048625" y="2090738"/>
          <p14:tracePt t="82051" x="8039100" y="2119313"/>
          <p14:tracePt t="82071" x="8039100" y="2147888"/>
          <p14:tracePt t="82084" x="8039100" y="2203450"/>
          <p14:tracePt t="82101" x="8039100" y="2251075"/>
          <p14:tracePt t="82117" x="8039100" y="2298700"/>
          <p14:tracePt t="82134" x="8029575" y="2346325"/>
          <p14:tracePt t="82152" x="8029575" y="2420938"/>
          <p14:tracePt t="82167" x="8029575" y="2459038"/>
          <p14:tracePt t="82183" x="8020050" y="2497138"/>
          <p14:tracePt t="82200" x="8020050" y="2535238"/>
          <p14:tracePt t="82217" x="8020050" y="2573338"/>
          <p14:tracePt t="82234" x="8020050" y="2582863"/>
          <p14:tracePt t="82251" x="8020050" y="2601913"/>
          <p14:tracePt t="82268" x="8020050" y="2628900"/>
          <p14:tracePt t="82284" x="8012113" y="2647950"/>
          <p14:tracePt t="82300" x="8012113" y="2667000"/>
          <p14:tracePt t="82318" x="8012113" y="2686050"/>
          <p14:tracePt t="82335" x="8012113" y="2705100"/>
          <p14:tracePt t="82350" x="8012113" y="2724150"/>
          <p14:tracePt t="82353" x="8012113" y="2733675"/>
          <p14:tracePt t="82367" x="8002588" y="2752725"/>
          <p14:tracePt t="82384" x="7993063" y="2828925"/>
          <p14:tracePt t="82403" x="7983538" y="2874963"/>
          <p14:tracePt t="82417" x="7983538" y="2913063"/>
          <p14:tracePt t="82434" x="7983538" y="2951163"/>
          <p14:tracePt t="82450" x="7983538" y="2989263"/>
          <p14:tracePt t="82467" x="7983538" y="3017838"/>
          <p14:tracePt t="82484" x="7983538" y="3055938"/>
          <p14:tracePt t="82501" x="7983538" y="3149600"/>
          <p14:tracePt t="82518" x="7983538" y="3197225"/>
          <p14:tracePt t="82534" x="7983538" y="3254375"/>
          <p14:tracePt t="82550" x="7983538" y="3311525"/>
          <p14:tracePt t="82567" x="7983538" y="3357563"/>
          <p14:tracePt t="82584" x="7983538" y="3405188"/>
          <p14:tracePt t="82601" x="7983538" y="3462338"/>
          <p14:tracePt t="82601" x="7983538" y="3490913"/>
          <p14:tracePt t="82617" x="7983538" y="3538538"/>
          <p14:tracePt t="82633" x="7983538" y="3575050"/>
          <p14:tracePt t="82650" x="7983538" y="3613150"/>
          <p14:tracePt t="82667" x="7974013" y="3651250"/>
          <p14:tracePt t="82684" x="7964488" y="3698875"/>
          <p14:tracePt t="82701" x="7964488" y="3756025"/>
          <p14:tracePt t="82702" x="7954963" y="3783013"/>
          <p14:tracePt t="82717" x="7954963" y="3840163"/>
          <p14:tracePt t="82735" x="7954963" y="3878263"/>
          <p14:tracePt t="82752" x="7954963" y="3916363"/>
          <p14:tracePt t="82767" x="7954963" y="3954463"/>
          <p14:tracePt t="82784" x="7954963" y="4000500"/>
          <p14:tracePt t="82801" x="7954963" y="4029075"/>
          <p14:tracePt t="82818" x="7954963" y="4086225"/>
          <p14:tracePt t="82833" x="7954963" y="4114800"/>
          <p14:tracePt t="82850" x="7954963" y="4171950"/>
          <p14:tracePt t="82869" x="7954963" y="4229100"/>
          <p14:tracePt t="82884" x="7945438" y="4284663"/>
          <p14:tracePt t="82901" x="7945438" y="4360863"/>
          <p14:tracePt t="82919" x="7945438" y="4446588"/>
          <p14:tracePt t="82934" x="7945438" y="4464050"/>
          <p14:tracePt t="82935" x="7945438" y="4473575"/>
          <p14:tracePt t="82950" x="7945438" y="4492625"/>
          <p14:tracePt t="82967" x="7945438" y="4521200"/>
          <p14:tracePt t="82984" x="7945438" y="4540250"/>
          <p14:tracePt t="83001" x="7945438" y="4597400"/>
          <p14:tracePt t="83017" x="7945438" y="4654550"/>
          <p14:tracePt t="83019" x="7945438" y="4683125"/>
          <p14:tracePt t="83035" x="7945438" y="4729163"/>
          <p14:tracePt t="83052" x="7945438" y="4795838"/>
          <p14:tracePt t="83069" x="7945438" y="4843463"/>
          <p14:tracePt t="83084" x="7945438" y="4891088"/>
          <p14:tracePt t="83101" x="7945438" y="4946650"/>
          <p14:tracePt t="83117" x="7945438" y="4994275"/>
          <p14:tracePt t="83134" x="7945438" y="5041900"/>
          <p14:tracePt t="83136" x="7945438" y="5060950"/>
          <p14:tracePt t="83151" x="7945438" y="5099050"/>
          <p14:tracePt t="83170" x="7945438" y="5137150"/>
          <p14:tracePt t="83184" x="7945438" y="5183188"/>
          <p14:tracePt t="83201" x="7945438" y="5240338"/>
          <p14:tracePt t="83220" x="7945438" y="5297488"/>
          <p14:tracePt t="83221" x="7945438" y="5316538"/>
          <p14:tracePt t="83234" x="7945438" y="5345113"/>
          <p14:tracePt t="83251" x="7945438" y="5391150"/>
          <p14:tracePt t="83252" x="7945438" y="5410200"/>
          <p14:tracePt t="83268" x="7945438" y="5467350"/>
          <p14:tracePt t="83284" x="7945438" y="5495925"/>
          <p14:tracePt t="83300" x="7945438" y="5505450"/>
          <p14:tracePt t="83318" x="7945438" y="5514975"/>
          <p14:tracePt t="83351" x="7945438" y="5524500"/>
          <p14:tracePt t="83354" x="7945438" y="5534025"/>
          <p14:tracePt t="83393" x="7945438" y="5543550"/>
          <p14:tracePt t="83418" x="7945438" y="5553075"/>
          <p14:tracePt t="83451" x="7945438" y="5562600"/>
          <p14:tracePt t="83467" x="7945438" y="5600700"/>
          <p14:tracePt t="83469" x="7945438" y="5637213"/>
          <p14:tracePt t="83487" x="7964488" y="5713413"/>
          <p14:tracePt t="83501" x="7983538" y="5789613"/>
          <p14:tracePt t="83517" x="8002588" y="5827713"/>
          <p14:tracePt t="83534" x="8012113" y="5854700"/>
          <p14:tracePt t="83552" x="8012113" y="5864225"/>
          <p14:tracePt t="83570" x="8012113" y="5873750"/>
          <p14:tracePt t="83601" x="8012113" y="5883275"/>
          <p14:tracePt t="83617" x="8012113" y="5892800"/>
          <p14:tracePt t="85312" x="8086725" y="5835650"/>
          <p14:tracePt t="85320" x="8172450" y="5751513"/>
          <p14:tracePt t="85336" x="8266113" y="5675313"/>
          <p14:tracePt t="85350" x="8304213" y="5656263"/>
          <p14:tracePt t="85367" x="8304213" y="5646738"/>
          <p14:tracePt t="85385" x="8304213" y="5637213"/>
          <p14:tracePt t="85400" x="8313738" y="5637213"/>
          <p14:tracePt t="85417" x="8332788" y="5618163"/>
          <p14:tracePt t="85434" x="8361363" y="5572125"/>
          <p14:tracePt t="85450" x="8418513" y="5448300"/>
          <p14:tracePt t="85451" x="8456613" y="5354638"/>
          <p14:tracePt t="85468" x="8559800" y="5118100"/>
          <p14:tracePt t="85483" x="8683625" y="4910138"/>
          <p14:tracePt t="85500" x="8767763" y="4757738"/>
          <p14:tracePt t="85519" x="8824913" y="4597400"/>
          <p14:tracePt t="85533" x="8834438" y="4492625"/>
          <p14:tracePt t="85553" x="8834438" y="4389438"/>
          <p14:tracePt t="85568" x="8805863" y="4171950"/>
          <p14:tracePt t="85583" x="8777288" y="3756025"/>
          <p14:tracePt t="85601" x="8739188" y="3235325"/>
          <p14:tracePt t="85633" x="8693150" y="2790825"/>
          <p14:tracePt t="85653" x="8664575" y="2686050"/>
          <p14:tracePt t="85667" x="8636000" y="2628900"/>
          <p14:tracePt t="85683" x="8597900" y="2573338"/>
          <p14:tracePt t="85701" x="8569325" y="2535238"/>
          <p14:tracePt t="85702" x="8550275" y="2506663"/>
          <p14:tracePt t="85717" x="8540750" y="2487613"/>
          <p14:tracePt t="85718" x="8531225" y="2468563"/>
          <p14:tracePt t="85733" x="8531225" y="2449513"/>
          <p14:tracePt t="85750" x="8502650" y="2374900"/>
          <p14:tracePt t="85768" x="8493125" y="2336800"/>
          <p14:tracePt t="85785" x="8483600" y="2308225"/>
          <p14:tracePt t="85800" x="8483600" y="2298700"/>
          <p14:tracePt t="85817" x="8466138" y="2289175"/>
          <p14:tracePt t="85834" x="8447088" y="2289175"/>
          <p14:tracePt t="85834" x="8437563" y="2289175"/>
          <p14:tracePt t="85850" x="8399463" y="2289175"/>
          <p14:tracePt t="85867" x="8361363" y="2298700"/>
          <p14:tracePt t="85884" x="8351838" y="2308225"/>
          <p14:tracePt t="85900" x="8342313" y="2317750"/>
          <p14:tracePt t="85917" x="8323263" y="2327275"/>
          <p14:tracePt t="85934" x="8247063" y="2449513"/>
          <p14:tracePt t="85935" x="8172450" y="2573338"/>
          <p14:tracePt t="85951" x="7926388" y="2989263"/>
          <p14:tracePt t="85967" x="7775575" y="3263900"/>
          <p14:tracePt t="85984" x="7727950" y="3367088"/>
          <p14:tracePt t="86001" x="7708900" y="3395663"/>
          <p14:tracePt t="86017" x="7708900" y="3405188"/>
          <p14:tracePt t="86033" x="7708900" y="3414713"/>
          <p14:tracePt t="86051" x="7718425" y="3433763"/>
          <p14:tracePt t="86070" x="7727950" y="3471863"/>
          <p14:tracePt t="86083" x="7727950" y="3613150"/>
          <p14:tracePt t="86100" x="7718425" y="3821113"/>
          <p14:tracePt t="86118" x="7661275" y="4086225"/>
          <p14:tracePt t="86134" x="7623175" y="4256088"/>
          <p14:tracePt t="86150" x="7585075" y="4370388"/>
          <p14:tracePt t="86151" x="7575550" y="4418013"/>
          <p14:tracePt t="86167" x="7566025" y="4473575"/>
          <p14:tracePt t="86188" x="7566025" y="4511675"/>
          <p14:tracePt t="86201" x="7566025" y="4521200"/>
          <p14:tracePt t="86217" x="7575550" y="4540250"/>
          <p14:tracePt t="86234" x="7604125" y="4559300"/>
          <p14:tracePt t="86255" x="7651750" y="4616450"/>
          <p14:tracePt t="86267" x="7670800" y="4645025"/>
          <p14:tracePt t="86268" x="7689850" y="4664075"/>
          <p14:tracePt t="86284" x="7718425" y="4729163"/>
          <p14:tracePt t="86303" x="7747000" y="4814888"/>
          <p14:tracePt t="86317" x="7756525" y="4872038"/>
          <p14:tracePt t="86336" x="7766050" y="4927600"/>
          <p14:tracePt t="86338" x="7775575" y="4956175"/>
          <p14:tracePt t="86351" x="7785100" y="4975225"/>
          <p14:tracePt t="86368" x="7793038" y="5022850"/>
          <p14:tracePt t="86373" x="7802563" y="5022850"/>
          <p14:tracePt t="86384" x="7802563" y="5032375"/>
          <p14:tracePt t="86384" x="7802563" y="5041900"/>
          <p14:tracePt t="86417" x="7812088" y="5060950"/>
          <p14:tracePt t="86420" x="7821613" y="5060950"/>
          <p14:tracePt t="86433" x="7821613" y="5080000"/>
          <p14:tracePt t="86450" x="7850188" y="5080000"/>
          <p14:tracePt t="86455" x="7850188" y="5089525"/>
          <p14:tracePt t="86467" x="7869238" y="5108575"/>
          <p14:tracePt t="86483" x="7878763" y="5118100"/>
          <p14:tracePt t="86501" x="7907338" y="5127625"/>
          <p14:tracePt t="86519" x="7916863" y="5127625"/>
          <p14:tracePt t="86534" x="7926388" y="5137150"/>
          <p14:tracePt t="86550" x="7945438" y="5145088"/>
          <p14:tracePt t="86567" x="7964488" y="5145088"/>
          <p14:tracePt t="86584" x="8012113" y="5145088"/>
          <p14:tracePt t="86601" x="8067675" y="5127625"/>
          <p14:tracePt t="86605" x="8086725" y="5118100"/>
          <p14:tracePt t="86617" x="8124825" y="5108575"/>
          <p14:tracePt t="86618" x="8153400" y="5089525"/>
          <p14:tracePt t="86633" x="8191500" y="5070475"/>
          <p14:tracePt t="86651" x="8239125" y="5032375"/>
          <p14:tracePt t="86668" x="8266113" y="4994275"/>
          <p14:tracePt t="86685" x="8285163" y="4965700"/>
          <p14:tracePt t="86686" x="8294688" y="4956175"/>
          <p14:tracePt t="86700" x="8304213" y="4918075"/>
          <p14:tracePt t="86717" x="8313738" y="4900613"/>
          <p14:tracePt t="86735" x="8313738" y="4881563"/>
          <p14:tracePt t="86750" x="8313738" y="4862513"/>
          <p14:tracePt t="86783" x="8313738" y="4852988"/>
          <p14:tracePt t="94109" x="8294688" y="4700588"/>
          <p14:tracePt t="94117" x="8266113" y="4549775"/>
          <p14:tracePt t="94135" x="8220075" y="4322763"/>
          <p14:tracePt t="94150" x="8172450" y="4191000"/>
          <p14:tracePt t="94167" x="8143875" y="4095750"/>
          <p14:tracePt t="94185" x="8115300" y="4057650"/>
          <p14:tracePt t="94200" x="8086725" y="4010025"/>
          <p14:tracePt t="94216" x="8077200" y="3935413"/>
          <p14:tracePt t="94234" x="8039100" y="3821113"/>
          <p14:tracePt t="94250" x="8020050" y="3679825"/>
          <p14:tracePt t="94251" x="8012113" y="3632200"/>
          <p14:tracePt t="94268" x="7983538" y="3565525"/>
          <p14:tracePt t="94283" x="7954963" y="3509963"/>
          <p14:tracePt t="94301" x="7945438" y="3462338"/>
          <p14:tracePt t="94316" x="7916863" y="3414713"/>
          <p14:tracePt t="94333" x="7907338" y="3386138"/>
          <p14:tracePt t="94352" x="7907338" y="3367088"/>
          <p14:tracePt t="94376" x="7907338" y="3357563"/>
          <p14:tracePt t="94401" x="7907338" y="3348038"/>
          <p14:tracePt t="94416" x="7907338" y="3338513"/>
          <p14:tracePt t="94435" x="7907338" y="3311525"/>
          <p14:tracePt t="94451" x="7926388" y="3263900"/>
          <p14:tracePt t="94452" x="7926388" y="3244850"/>
          <p14:tracePt t="94468" x="7945438" y="3187700"/>
          <p14:tracePt t="94485" x="7954963" y="3140075"/>
          <p14:tracePt t="94500" x="7964488" y="3084513"/>
          <p14:tracePt t="94516" x="7983538" y="3036888"/>
          <p14:tracePt t="94535" x="8002588" y="2932113"/>
          <p14:tracePt t="94551" x="8012113" y="2874963"/>
          <p14:tracePt t="94551" x="8029575" y="2828925"/>
          <p14:tracePt t="94567" x="8048625" y="2733675"/>
          <p14:tracePt t="94585" x="8058150" y="2657475"/>
          <p14:tracePt t="94600" x="8058150" y="2611438"/>
          <p14:tracePt t="94617" x="8058150" y="2582863"/>
          <p14:tracePt t="94666" x="8058150" y="2563813"/>
          <p14:tracePt t="94683" x="8058150" y="2554288"/>
          <p14:tracePt t="94700" x="8058150" y="2544763"/>
          <p14:tracePt t="94717" x="8058150" y="2535238"/>
          <p14:tracePt t="94735" x="8058150" y="2516188"/>
          <p14:tracePt t="94767" x="8058150" y="2506663"/>
          <p14:tracePt t="94789" x="8058150" y="2497138"/>
          <p14:tracePt t="94816" x="8058150" y="2487613"/>
          <p14:tracePt t="94866" x="8048625" y="2487613"/>
          <p14:tracePt t="94902" x="8029575" y="2497138"/>
          <p14:tracePt t="94917" x="8012113" y="2554288"/>
          <p14:tracePt t="94933" x="8002588" y="2573338"/>
          <p14:tracePt t="94933" x="7983538" y="2601913"/>
          <p14:tracePt t="94950" x="7974013" y="2647950"/>
          <p14:tracePt t="94966" x="7974013" y="2705100"/>
          <p14:tracePt t="94983" x="7974013" y="2781300"/>
          <p14:tracePt t="95000" x="7974013" y="2865438"/>
          <p14:tracePt t="95017" x="7974013" y="3008313"/>
          <p14:tracePt t="95017" x="7974013" y="3065463"/>
          <p14:tracePt t="95035" x="7974013" y="3140075"/>
          <p14:tracePt t="95050" x="7974013" y="3159125"/>
          <p14:tracePt t="95128" x="7974013" y="3168650"/>
          <p14:tracePt t="95150" x="7974013" y="3178175"/>
          <p14:tracePt t="95168" x="7983538" y="3178175"/>
          <p14:tracePt t="95183" x="7983538" y="3197225"/>
          <p14:tracePt t="95200" x="7993063" y="3216275"/>
          <p14:tracePt t="95216" x="8012113" y="3244850"/>
          <p14:tracePt t="95234" x="8020050" y="3282950"/>
          <p14:tracePt t="95250" x="8029575" y="3348038"/>
          <p14:tracePt t="95266" x="8029575" y="3386138"/>
          <p14:tracePt t="95283" x="8029575" y="3443288"/>
          <p14:tracePt t="95300" x="8029575" y="3462338"/>
          <p14:tracePt t="95316" x="8029575" y="3471863"/>
          <p14:tracePt t="95334" x="8029575" y="3490913"/>
          <p14:tracePt t="95350" x="8029575" y="3519488"/>
          <p14:tracePt t="95367" x="8029575" y="3538538"/>
          <p14:tracePt t="95384" x="8029575" y="3556000"/>
          <p14:tracePt t="95400" x="8029575" y="3565525"/>
          <p14:tracePt t="95416" x="8029575" y="3584575"/>
          <p14:tracePt t="95436" x="8029575" y="3594100"/>
          <p14:tracePt t="95470" x="8029575" y="3603625"/>
          <p14:tracePt t="95500" x="8029575" y="3613150"/>
          <p14:tracePt t="95533" x="8048625" y="3613150"/>
          <p14:tracePt t="95553" x="8124825" y="3556000"/>
          <p14:tracePt t="95583" x="8266113" y="3178175"/>
          <p14:tracePt t="95600" x="8266113" y="3084513"/>
          <p14:tracePt t="95616" x="8266113" y="3046413"/>
          <p14:tracePt t="95633" x="8266113" y="3027363"/>
          <p14:tracePt t="95650" x="8256588" y="3017838"/>
          <p14:tracePt t="95666" x="8247063" y="3017838"/>
          <p14:tracePt t="95686" x="8247063" y="2998788"/>
          <p14:tracePt t="95724" x="8247063" y="2989263"/>
          <p14:tracePt t="95733" x="8239125" y="2979738"/>
          <p14:tracePt t="95753" x="8229600" y="2903538"/>
          <p14:tracePt t="95768" x="8210550" y="2838450"/>
          <p14:tracePt t="95783" x="8191500" y="2781300"/>
          <p14:tracePt t="95804" x="8181975" y="2743200"/>
          <p14:tracePt t="95817" x="8172450" y="2743200"/>
          <p14:tracePt t="95835" x="8153400" y="2714625"/>
          <p14:tracePt t="95851" x="8143875" y="2714625"/>
          <p14:tracePt t="95866" x="8143875" y="2705100"/>
          <p14:tracePt t="95885" x="8134350" y="2695575"/>
          <p14:tracePt t="95900" x="8124825" y="2695575"/>
          <p14:tracePt t="95916" x="8124825" y="2686050"/>
          <p14:tracePt t="95934" x="8115300" y="2676525"/>
          <p14:tracePt t="95935" x="8105775" y="2676525"/>
          <p14:tracePt t="95967" x="8096250" y="2667000"/>
          <p14:tracePt t="96000" x="8086725" y="2667000"/>
          <p14:tracePt t="96020" x="8077200" y="2667000"/>
          <p14:tracePt t="96033" x="8067675" y="2667000"/>
          <p14:tracePt t="96052" x="8048625" y="2667000"/>
          <p14:tracePt t="96083" x="8029575" y="2686050"/>
          <p14:tracePt t="96102" x="8020050" y="2695575"/>
          <p14:tracePt t="96116" x="8002588" y="2705100"/>
          <p14:tracePt t="96133" x="8002588" y="2724150"/>
          <p14:tracePt t="96150" x="7983538" y="2743200"/>
          <p14:tracePt t="96166" x="7983538" y="2752725"/>
          <p14:tracePt t="96183" x="7974013" y="2771775"/>
          <p14:tracePt t="96201" x="7964488" y="2790825"/>
          <p14:tracePt t="96217" x="7964488" y="2809875"/>
          <p14:tracePt t="96233" x="7954963" y="2828925"/>
          <p14:tracePt t="96250" x="7954963" y="2838450"/>
          <p14:tracePt t="96266" x="7945438" y="2857500"/>
          <p14:tracePt t="96283" x="7945438" y="2874963"/>
          <p14:tracePt t="96300" x="7945438" y="2894013"/>
          <p14:tracePt t="96302" x="7945438" y="2903538"/>
          <p14:tracePt t="96318" x="7945438" y="2922588"/>
          <p14:tracePt t="96333" x="7945438" y="2941638"/>
          <p14:tracePt t="96350" x="7945438" y="2960688"/>
          <p14:tracePt t="96366" x="7945438" y="2989263"/>
          <p14:tracePt t="96383" x="7945438" y="2998788"/>
          <p14:tracePt t="96400" x="7954963" y="3027363"/>
          <p14:tracePt t="96402" x="7954963" y="3046413"/>
          <p14:tracePt t="96416" x="7954963" y="3055938"/>
          <p14:tracePt t="96433" x="7964488" y="3084513"/>
          <p14:tracePt t="96450" x="7974013" y="3101975"/>
          <p14:tracePt t="96466" x="7974013" y="3130550"/>
          <p14:tracePt t="96483" x="7993063" y="3140075"/>
          <p14:tracePt t="96500" x="8002588" y="3149600"/>
          <p14:tracePt t="96517" x="8020050" y="3168650"/>
          <p14:tracePt t="96533" x="8029575" y="3168650"/>
          <p14:tracePt t="96550" x="8048625" y="3168650"/>
          <p14:tracePt t="96566" x="8058150" y="3168650"/>
          <p14:tracePt t="96583" x="8077200" y="3168650"/>
          <p14:tracePt t="96600" x="8086725" y="3149600"/>
          <p14:tracePt t="96617" x="8096250" y="3140075"/>
          <p14:tracePt t="96633" x="8105775" y="3111500"/>
          <p14:tracePt t="96650" x="8105775" y="3101975"/>
          <p14:tracePt t="96667" x="8105775" y="3092450"/>
          <p14:tracePt t="96685" x="8105775" y="3065463"/>
          <p14:tracePt t="96700" x="8105775" y="3055938"/>
          <p14:tracePt t="96702" x="8105775" y="3046413"/>
          <p14:tracePt t="96717" x="8096250" y="3027363"/>
          <p14:tracePt t="96733" x="8077200" y="3017838"/>
          <p14:tracePt t="96750" x="8067675" y="2998788"/>
          <p14:tracePt t="96766" x="8058150" y="2989263"/>
          <p14:tracePt t="96784" x="8048625" y="2979738"/>
          <p14:tracePt t="96800" x="8039100" y="2979738"/>
          <p14:tracePt t="96817" x="8029575" y="2979738"/>
          <p14:tracePt t="96833" x="8012113" y="2979738"/>
          <p14:tracePt t="96850" x="8012113" y="2989263"/>
          <p14:tracePt t="96866" x="7983538" y="3008313"/>
          <p14:tracePt t="96883" x="7974013" y="3036888"/>
          <p14:tracePt t="96899" x="7964488" y="3074988"/>
          <p14:tracePt t="96918" x="7945438" y="3101975"/>
          <p14:tracePt t="96939" x="7945438" y="3121025"/>
          <p14:tracePt t="96942" x="7945438" y="3130550"/>
          <p14:tracePt t="96966" x="7945438" y="3149600"/>
          <p14:tracePt t="96983" x="7945438" y="3168650"/>
          <p14:tracePt t="97000" x="7945438" y="3197225"/>
          <p14:tracePt t="97017" x="7945438" y="3206750"/>
          <p14:tracePt t="97019" x="7954963" y="3216275"/>
          <p14:tracePt t="97050" x="7983538" y="3235325"/>
          <p14:tracePt t="97069" x="8029575" y="3244850"/>
          <p14:tracePt t="97070" x="8067675" y="3216275"/>
          <p14:tracePt t="97083" x="8096250" y="3187700"/>
          <p14:tracePt t="97086" x="8124825" y="3121025"/>
          <p14:tracePt t="97101" x="8153400" y="3008313"/>
          <p14:tracePt t="97116" x="8172450" y="2951163"/>
          <p14:tracePt t="97133" x="8172450" y="2932113"/>
          <p14:tracePt t="97159" x="8172450" y="2922588"/>
          <p14:tracePt t="97183" x="8153400" y="2913063"/>
          <p14:tracePt t="97199" x="8134350" y="2913063"/>
          <p14:tracePt t="97216" x="8115300" y="2913063"/>
          <p14:tracePt t="97233" x="8105775" y="2913063"/>
          <p14:tracePt t="97250" x="8096250" y="2913063"/>
          <p14:tracePt t="97267" x="8067675" y="2913063"/>
          <p14:tracePt t="97283" x="8058150" y="2913063"/>
          <p14:tracePt t="97299" x="8039100" y="2913063"/>
          <p14:tracePt t="97317" x="8020050" y="2922588"/>
          <p14:tracePt t="97333" x="8012113" y="2932113"/>
          <p14:tracePt t="97349" x="8002588" y="2941638"/>
          <p14:tracePt t="97367" x="7983538" y="2951163"/>
          <p14:tracePt t="97383" x="7964488" y="2960688"/>
          <p14:tracePt t="97419" x="7964488" y="2979738"/>
          <p14:tracePt t="97433" x="7954963" y="2979738"/>
          <p14:tracePt t="97450" x="7954963" y="2998788"/>
          <p14:tracePt t="97452" x="7954963" y="3008313"/>
          <p14:tracePt t="97466" x="7954963" y="3017838"/>
          <p14:tracePt t="97467" x="7954963" y="3027363"/>
          <p14:tracePt t="97483" x="7954963" y="3046413"/>
          <p14:tracePt t="97500" x="7954963" y="3065463"/>
          <p14:tracePt t="97520" x="7964488" y="3074988"/>
          <p14:tracePt t="97521" x="7974013" y="3084513"/>
          <p14:tracePt t="97533" x="7974013" y="3092450"/>
          <p14:tracePt t="97550" x="7983538" y="3101975"/>
          <p14:tracePt t="97552" x="7993063" y="3101975"/>
          <p14:tracePt t="97567" x="8012113" y="3111500"/>
          <p14:tracePt t="97568" x="8029575" y="3121025"/>
          <p14:tracePt t="97583" x="8039100" y="3121025"/>
          <p14:tracePt t="97584" x="8058150" y="3121025"/>
          <p14:tracePt t="97599" x="8077200" y="3121025"/>
          <p14:tracePt t="97616" x="8086725" y="3121025"/>
          <p14:tracePt t="97633" x="8105775" y="3111500"/>
          <p14:tracePt t="97649" x="8105775" y="3101975"/>
          <p14:tracePt t="97683" x="8124825" y="3101975"/>
          <p14:tracePt t="97699" x="8124825" y="3092450"/>
          <p14:tracePt t="97716" x="8134350" y="3092450"/>
          <p14:tracePt t="97733" x="8143875" y="3092450"/>
          <p14:tracePt t="97751" x="8143875" y="3084513"/>
          <p14:tracePt t="97788" x="8143875" y="3074988"/>
          <p14:tracePt t="97801" x="8143875" y="3065463"/>
          <p14:tracePt t="97816" x="8143875" y="3046413"/>
          <p14:tracePt t="97833" x="8134350" y="3027363"/>
          <p14:tracePt t="97850" x="8134350" y="3017838"/>
          <p14:tracePt t="97866" x="8134350" y="2998788"/>
          <p14:tracePt t="97883" x="8134350" y="2989263"/>
          <p14:tracePt t="97900" x="8124825" y="2989263"/>
          <p14:tracePt t="97920" x="8105775" y="2970213"/>
          <p14:tracePt t="97934" x="8096250" y="2960688"/>
          <p14:tracePt t="97935" x="8086725" y="2951163"/>
          <p14:tracePt t="97951" x="8067675" y="2941638"/>
          <p14:tracePt t="97967" x="8058150" y="2932113"/>
          <p14:tracePt t="97983" x="8048625" y="2932113"/>
          <p14:tracePt t="97999" x="8039100" y="2932113"/>
          <p14:tracePt t="98017" x="8029575" y="2922588"/>
          <p14:tracePt t="98035" x="8020050" y="2922588"/>
          <p14:tracePt t="98050" x="8012113" y="2922588"/>
          <p14:tracePt t="98066" x="8002588" y="2922588"/>
          <p14:tracePt t="98083" x="7993063" y="2922588"/>
          <p14:tracePt t="98100" x="7983538" y="2922588"/>
          <p14:tracePt t="98136" x="7974013" y="2922588"/>
          <p14:tracePt t="98152" x="7974013" y="2932113"/>
          <p14:tracePt t="98167" x="7964488" y="2941638"/>
          <p14:tracePt t="98183" x="7954963" y="2970213"/>
          <p14:tracePt t="98200" x="7935913" y="2989263"/>
          <p14:tracePt t="98217" x="7926388" y="3008313"/>
          <p14:tracePt t="98233" x="7916863" y="3036888"/>
          <p14:tracePt t="98249" x="7897813" y="3074988"/>
          <p14:tracePt t="98267" x="7888288" y="3111500"/>
          <p14:tracePt t="98268" x="7888288" y="3121025"/>
          <p14:tracePt t="98283" x="7888288" y="3168650"/>
          <p14:tracePt t="98299" x="7888288" y="3206750"/>
          <p14:tracePt t="98316" x="7888288" y="3244850"/>
          <p14:tracePt t="98334" x="7888288" y="3273425"/>
          <p14:tracePt t="98349" x="7888288" y="3302000"/>
          <p14:tracePt t="98367" x="7888288" y="3328988"/>
          <p14:tracePt t="98368" x="7888288" y="3348038"/>
          <p14:tracePt t="98383" x="7888288" y="3386138"/>
          <p14:tracePt t="98400" x="7888288" y="3424238"/>
          <p14:tracePt t="98416" x="7897813" y="3471863"/>
          <p14:tracePt t="98433" x="7907338" y="3529013"/>
          <p14:tracePt t="98449" x="7926388" y="3594100"/>
          <p14:tracePt t="98466" x="7954963" y="3651250"/>
          <p14:tracePt t="98484" x="7964488" y="3698875"/>
          <p14:tracePt t="98485" x="7974013" y="3717925"/>
          <p14:tracePt t="98500" x="8002588" y="3746500"/>
          <p14:tracePt t="98516" x="8012113" y="3765550"/>
          <p14:tracePt t="98533" x="8029575" y="3765550"/>
          <p14:tracePt t="98550" x="8048625" y="3765550"/>
          <p14:tracePt t="98583" x="8058150" y="3765550"/>
          <p14:tracePt t="98600" x="8067675" y="3765550"/>
          <p14:tracePt t="98633" x="8086725" y="3746500"/>
          <p14:tracePt t="98650" x="8096250" y="3736975"/>
          <p14:tracePt t="98666" x="8105775" y="3736975"/>
          <p14:tracePt t="98684" x="8105775" y="3727450"/>
          <p14:tracePt t="98700" x="8115300" y="3727450"/>
          <p14:tracePt t="98717" x="8134350" y="3746500"/>
          <p14:tracePt t="98733" x="8172450" y="3944938"/>
          <p14:tracePt t="98750" x="8220075" y="4360863"/>
          <p14:tracePt t="98769" x="8229600" y="4673600"/>
          <p14:tracePt t="98783" x="8229600" y="4795838"/>
          <p14:tracePt t="98799" x="8229600" y="4833938"/>
          <p14:tracePt t="98804" x="8229600" y="4843463"/>
          <p14:tracePt t="98873" x="8229600" y="4833938"/>
          <p14:tracePt t="98883" x="8239125" y="4833938"/>
          <p14:tracePt t="98901" x="8285163" y="4805363"/>
          <p14:tracePt t="98903" x="8313738" y="4786313"/>
          <p14:tracePt t="98916" x="8342313" y="4776788"/>
          <p14:tracePt t="98934" x="8418513" y="4729163"/>
          <p14:tracePt t="98950" x="8456613" y="4700588"/>
          <p14:tracePt t="98984" x="8466138" y="4691063"/>
          <p14:tracePt t="98999" x="8474075" y="4683125"/>
          <p14:tracePt t="99033" x="8483600" y="4683125"/>
          <p14:tracePt t="99051" x="8493125" y="4683125"/>
          <p14:tracePt t="99268" x="8502650" y="4683125"/>
          <p14:tracePt t="99291" x="8512175" y="4683125"/>
          <p14:tracePt t="99300" x="8521700" y="4683125"/>
          <p14:tracePt t="99316" x="8578850" y="4683125"/>
          <p14:tracePt t="99336" x="8729663" y="4710113"/>
          <p14:tracePt t="99350" x="8796338" y="4729163"/>
          <p14:tracePt t="99368" x="8882063" y="4757738"/>
          <p14:tracePt t="99386" x="8928100" y="4776788"/>
          <p14:tracePt t="99389" x="8947150" y="4786313"/>
          <p14:tracePt t="99400" x="8966200" y="4795838"/>
          <p14:tracePt t="99409" x="8985250" y="4805363"/>
          <p14:tracePt t="99411" x="8994775" y="4814888"/>
          <p14:tracePt t="99417" x="9013825" y="4824413"/>
          <p14:tracePt t="99433" x="9051925" y="4843463"/>
          <p14:tracePt t="99449" x="9090025" y="4872038"/>
          <p14:tracePt t="99467" x="9099550" y="4872038"/>
          <p14:tracePt t="99484" x="9109075" y="4872038"/>
          <p14:tracePt t="99517" x="9118600" y="4872038"/>
          <p14:tracePt t="99561" x="9128125" y="4872038"/>
          <p14:tracePt t="99642" x="9137650" y="4872038"/>
          <p14:tracePt t="99662" x="9145588" y="4872038"/>
          <p14:tracePt t="99684" x="9164638" y="4872038"/>
          <p14:tracePt t="99699" x="9174163" y="4862513"/>
          <p14:tracePt t="99717" x="9202738" y="4862513"/>
          <p14:tracePt t="99735" x="9231313" y="4843463"/>
          <p14:tracePt t="99750" x="9269413" y="4824413"/>
          <p14:tracePt t="99767" x="9382125" y="4776788"/>
          <p14:tracePt t="99784" x="9505950" y="4719638"/>
          <p14:tracePt t="99800" x="9618663" y="4654550"/>
          <p14:tracePt t="99816" x="9809163" y="4568825"/>
          <p14:tracePt t="99850" x="9988550" y="4437063"/>
          <p14:tracePt t="99866" x="10036175" y="4398963"/>
          <p14:tracePt t="99884" x="10110788" y="4360863"/>
          <p14:tracePt t="99900" x="10139363" y="4332288"/>
          <p14:tracePt t="99916" x="10177463" y="4294188"/>
          <p14:tracePt t="99933" x="10215563" y="4256088"/>
          <p14:tracePt t="99951" x="10280650" y="4152900"/>
          <p14:tracePt t="99969" x="10337800" y="3983038"/>
          <p14:tracePt t="99970" x="10356850" y="3897313"/>
          <p14:tracePt t="99983" x="10366375" y="3830638"/>
          <p14:tracePt t="100000" x="10385425" y="3746500"/>
          <p14:tracePt t="100016" x="10394950" y="3727450"/>
          <p14:tracePt t="100033" x="10394950" y="3708400"/>
          <p14:tracePt t="100050" x="10394950" y="3679825"/>
          <p14:tracePt t="100067" x="10404475" y="3556000"/>
          <p14:tracePt t="100083" x="10404475" y="3405188"/>
          <p14:tracePt t="100100" x="10404475" y="3225800"/>
          <p14:tracePt t="100117" x="10404475" y="3092450"/>
          <p14:tracePt t="100133" x="10404475" y="3046413"/>
          <p14:tracePt t="100150" x="10404475" y="3008313"/>
          <p14:tracePt t="100170" x="10404475" y="2989263"/>
          <p14:tracePt t="100183" x="10404475" y="2979738"/>
          <p14:tracePt t="100199" x="10394950" y="2960688"/>
          <p14:tracePt t="100216" x="10385425" y="2960688"/>
          <p14:tracePt t="100233" x="10337800" y="2903538"/>
          <p14:tracePt t="100252" x="10280650" y="2857500"/>
          <p14:tracePt t="100254" x="10253663" y="2838450"/>
          <p14:tracePt t="100268" x="10206038" y="2800350"/>
          <p14:tracePt t="100283" x="10148888" y="2771775"/>
          <p14:tracePt t="100300" x="10120313" y="2733675"/>
          <p14:tracePt t="100317" x="10072688" y="2714625"/>
          <p14:tracePt t="100317" x="10053638" y="2695575"/>
          <p14:tracePt t="100333" x="9998075" y="2657475"/>
          <p14:tracePt t="100351" x="9950450" y="2620963"/>
          <p14:tracePt t="100352" x="9921875" y="2611438"/>
          <p14:tracePt t="100371" x="9883775" y="2573338"/>
          <p14:tracePt t="100384" x="9836150" y="2554288"/>
          <p14:tracePt t="100400" x="9809163" y="2525713"/>
          <p14:tracePt t="100416" x="9771063" y="2506663"/>
          <p14:tracePt t="100433" x="9732963" y="2478088"/>
          <p14:tracePt t="100449" x="9713913" y="2468563"/>
          <p14:tracePt t="100467" x="9685338" y="2459038"/>
          <p14:tracePt t="100469" x="9656763" y="2459038"/>
          <p14:tracePt t="100483" x="9599613" y="2449513"/>
          <p14:tracePt t="100500" x="9534525" y="2449513"/>
          <p14:tracePt t="100518" x="9448800" y="2468563"/>
          <p14:tracePt t="100533" x="9391650" y="2487613"/>
          <p14:tracePt t="100550" x="9345613" y="2506663"/>
          <p14:tracePt t="100567" x="9317038" y="2506663"/>
          <p14:tracePt t="100583" x="9297988" y="2516188"/>
          <p14:tracePt t="100600" x="9288463" y="2525713"/>
          <p14:tracePt t="100616" x="9259888" y="2563813"/>
          <p14:tracePt t="100634" x="9221788" y="2620963"/>
          <p14:tracePt t="100651" x="9164638" y="2724150"/>
          <p14:tracePt t="100666" x="9145588" y="2781300"/>
          <p14:tracePt t="100686" x="9145588" y="2828925"/>
          <p14:tracePt t="100700" x="9145588" y="2847975"/>
          <p14:tracePt t="100716" x="9145588" y="2874963"/>
          <p14:tracePt t="100719" x="9145588" y="2884488"/>
          <p14:tracePt t="100734" x="9137650" y="2903538"/>
          <p14:tracePt t="100737" x="9137650" y="2922588"/>
          <p14:tracePt t="100753" x="9128125" y="2951163"/>
          <p14:tracePt t="100766" x="9128125" y="2979738"/>
          <p14:tracePt t="100786" x="9128125" y="3008313"/>
          <p14:tracePt t="100800" x="9128125" y="3065463"/>
          <p14:tracePt t="100816" x="9128125" y="3149600"/>
          <p14:tracePt t="100817" x="9128125" y="3197225"/>
          <p14:tracePt t="100842" x="9118600" y="3338513"/>
          <p14:tracePt t="100849" x="9118600" y="3386138"/>
          <p14:tracePt t="100866" x="9109075" y="3462338"/>
          <p14:tracePt t="100883" x="9099550" y="3529013"/>
          <p14:tracePt t="100916" x="9099550" y="3603625"/>
          <p14:tracePt t="100933" x="9109075" y="3660775"/>
          <p14:tracePt t="100950" x="9118600" y="3698875"/>
          <p14:tracePt t="100966" x="9118600" y="3727450"/>
          <p14:tracePt t="100983" x="9118600" y="3765550"/>
          <p14:tracePt t="101000" x="9137650" y="3802063"/>
          <p14:tracePt t="101016" x="9145588" y="3849688"/>
          <p14:tracePt t="101033" x="9164638" y="3887788"/>
          <p14:tracePt t="101050" x="9174163" y="3954463"/>
          <p14:tracePt t="101066" x="9193213" y="3992563"/>
          <p14:tracePt t="101083" x="9212263" y="4019550"/>
          <p14:tracePt t="101099" x="9221788" y="4048125"/>
          <p14:tracePt t="101121" x="9250363" y="4095750"/>
          <p14:tracePt t="101133" x="9259888" y="4105275"/>
          <p14:tracePt t="101151" x="9278938" y="4133850"/>
          <p14:tracePt t="101152" x="9278938" y="4143375"/>
          <p14:tracePt t="101166" x="9288463" y="4152900"/>
          <p14:tracePt t="101200" x="9307513" y="4162425"/>
          <p14:tracePt t="101202" x="9317038" y="4171950"/>
          <p14:tracePt t="101216" x="9326563" y="4181475"/>
          <p14:tracePt t="101233" x="9336088" y="4191000"/>
          <p14:tracePt t="101250" x="9345613" y="4200525"/>
          <p14:tracePt t="101250" x="9355138" y="4200525"/>
          <p14:tracePt t="101266" x="9364663" y="4210050"/>
          <p14:tracePt t="101283" x="9372600" y="4219575"/>
          <p14:tracePt t="101317" x="9401175" y="4219575"/>
          <p14:tracePt t="101333" x="9439275" y="4219575"/>
          <p14:tracePt t="101351" x="9477375" y="4210050"/>
          <p14:tracePt t="101369" x="9582150" y="4171950"/>
          <p14:tracePt t="101383" x="9628188" y="4143375"/>
          <p14:tracePt t="101399" x="9656763" y="4114800"/>
          <p14:tracePt t="101418" x="9675813" y="4095750"/>
          <p14:tracePt t="101433" x="9675813" y="4086225"/>
          <p14:tracePt t="101451" x="9675813" y="4076700"/>
          <p14:tracePt t="101466" x="9675813" y="4019550"/>
          <p14:tracePt t="101483" x="9675813" y="3954463"/>
          <p14:tracePt t="101500" x="9666288" y="3859213"/>
          <p14:tracePt t="101501" x="9647238" y="3802063"/>
          <p14:tracePt t="101516" x="9515475" y="3660775"/>
          <p14:tracePt t="101534" x="9202738" y="3546475"/>
          <p14:tracePt t="101549" x="8758238" y="3529013"/>
          <p14:tracePt t="101568" x="8428038" y="3538538"/>
          <p14:tracePt t="101570" x="8323263" y="3538538"/>
          <p14:tracePt t="101583" x="8229600" y="3529013"/>
          <p14:tracePt t="101600" x="8124825" y="3490913"/>
          <p14:tracePt t="101601" x="8096250" y="3471863"/>
          <p14:tracePt t="101616" x="8048625" y="3414713"/>
          <p14:tracePt t="101633" x="8039100" y="3292475"/>
          <p14:tracePt t="101650" x="8039100" y="3121025"/>
          <p14:tracePt t="101667" x="8077200" y="2970213"/>
          <p14:tracePt t="101669" x="8086725" y="2922588"/>
          <p14:tracePt t="101683" x="8105775" y="2874963"/>
          <p14:tracePt t="101700" x="8115300" y="2809875"/>
          <p14:tracePt t="101701" x="8124825" y="2771775"/>
          <p14:tracePt t="101716" x="8143875" y="2724150"/>
          <p14:tracePt t="101733" x="8153400" y="2676525"/>
          <p14:tracePt t="101752" x="8153400" y="2647950"/>
          <p14:tracePt t="101766" x="8153400" y="2620963"/>
          <p14:tracePt t="101783" x="8134350" y="2592388"/>
          <p14:tracePt t="101800" x="8134350" y="2563813"/>
          <p14:tracePt t="101802" x="8124825" y="2554288"/>
          <p14:tracePt t="101816" x="8105775" y="2506663"/>
          <p14:tracePt t="101833" x="8086725" y="2468563"/>
          <p14:tracePt t="101849" x="8077200" y="2420938"/>
          <p14:tracePt t="101866" x="8048625" y="2365375"/>
          <p14:tracePt t="101884" x="8029575" y="2327275"/>
          <p14:tracePt t="101887" x="8020050" y="2317750"/>
          <p14:tracePt t="101899" x="8020050" y="2298700"/>
          <p14:tracePt t="101916" x="8012113" y="2260600"/>
          <p14:tracePt t="101933" x="8012113" y="2251075"/>
          <p14:tracePt t="101949" x="8002588" y="2241550"/>
          <p14:tracePt t="101967" x="7993063" y="2222500"/>
          <p14:tracePt t="101984" x="7983538" y="2212975"/>
          <p14:tracePt t="101986" x="7974013" y="2212975"/>
          <p14:tracePt t="102000" x="7974013" y="2203450"/>
          <p14:tracePt t="102017" x="7974013" y="2193925"/>
          <p14:tracePt t="102035" x="7954963" y="2193925"/>
          <p14:tracePt t="102049" x="7954963" y="2184400"/>
          <p14:tracePt t="102099" x="7945438" y="2184400"/>
          <p14:tracePt t="102121" x="7935913" y="2184400"/>
          <p14:tracePt t="102166" x="7926388" y="2193925"/>
          <p14:tracePt t="102183" x="7916863" y="2212975"/>
          <p14:tracePt t="102200" x="7907338" y="2308225"/>
          <p14:tracePt t="102220" x="7888288" y="2516188"/>
          <p14:tracePt t="102233" x="7888288" y="2554288"/>
          <p14:tracePt t="102233" x="7888288" y="2601913"/>
          <p14:tracePt t="102251" x="7888288" y="2686050"/>
          <p14:tracePt t="102266" x="7897813" y="2724150"/>
          <p14:tracePt t="102283" x="7907338" y="2771775"/>
          <p14:tracePt t="102299" x="7907338" y="2800350"/>
          <p14:tracePt t="102316" x="7916863" y="2838450"/>
          <p14:tracePt t="102333" x="7926388" y="2865438"/>
          <p14:tracePt t="102335" x="7926388" y="2884488"/>
          <p14:tracePt t="102350" x="7935913" y="2894013"/>
          <p14:tracePt t="102351" x="7945438" y="2913063"/>
          <p14:tracePt t="102367" x="7945438" y="2932113"/>
          <p14:tracePt t="102383" x="7945438" y="2941638"/>
          <p14:tracePt t="102399" x="7945438" y="2951163"/>
          <p14:tracePt t="102418" x="7945438" y="2960688"/>
          <p14:tracePt t="102434" x="7945438" y="2979738"/>
          <p14:tracePt t="102435" x="7945438" y="2989263"/>
          <p14:tracePt t="102450" x="7945438" y="2998788"/>
          <p14:tracePt t="102451" x="7945438" y="3027363"/>
          <p14:tracePt t="102466" x="7954963" y="3101975"/>
          <p14:tracePt t="102484" x="7964488" y="3168650"/>
          <p14:tracePt t="102499" x="7964488" y="3225800"/>
          <p14:tracePt t="102516" x="7964488" y="3273425"/>
          <p14:tracePt t="102533" x="7964488" y="3311525"/>
          <p14:tracePt t="102549" x="7964488" y="3328988"/>
          <p14:tracePt t="102566" x="7964488" y="3348038"/>
          <p14:tracePt t="102567" x="7964488" y="3367088"/>
          <p14:tracePt t="102583" x="7964488" y="3395663"/>
          <p14:tracePt t="102601" x="7964488" y="3433763"/>
          <p14:tracePt t="102616" x="7964488" y="3462338"/>
          <p14:tracePt t="102634" x="7964488" y="3481388"/>
          <p14:tracePt t="102651" x="7964488" y="3500438"/>
          <p14:tracePt t="102655" x="7964488" y="3509963"/>
          <p14:tracePt t="102666" x="7964488" y="3519488"/>
          <p14:tracePt t="102683" x="7964488" y="3538538"/>
          <p14:tracePt t="102683" x="7964488" y="3546475"/>
          <p14:tracePt t="102706" x="7964488" y="3594100"/>
          <p14:tracePt t="102716" x="7964488" y="3670300"/>
          <p14:tracePt t="102733" x="7974013" y="3756025"/>
          <p14:tracePt t="102749" x="7974013" y="3821113"/>
          <p14:tracePt t="102767" x="7983538" y="3868738"/>
          <p14:tracePt t="102785" x="7993063" y="3944938"/>
          <p14:tracePt t="102801" x="8002588" y="3992563"/>
          <p14:tracePt t="102816" x="8002588" y="4038600"/>
          <p14:tracePt t="102833" x="8012113" y="4105275"/>
          <p14:tracePt t="102849" x="8020050" y="4191000"/>
          <p14:tracePt t="102866" x="8020050" y="4265613"/>
          <p14:tracePt t="102883" x="8020050" y="4437063"/>
          <p14:tracePt t="102901" x="8020050" y="4795838"/>
          <p14:tracePt t="102916" x="8020050" y="4994275"/>
          <p14:tracePt t="102933" x="8020050" y="5108575"/>
          <p14:tracePt t="102949" x="8020050" y="5164138"/>
          <p14:tracePt t="102966" x="8020050" y="5211763"/>
          <p14:tracePt t="102983" x="8020050" y="5259388"/>
          <p14:tracePt t="103001" x="8039100" y="5400675"/>
          <p14:tracePt t="103016" x="8039100" y="5476875"/>
          <p14:tracePt t="103017" x="8039100" y="5543550"/>
          <p14:tracePt t="103052" x="8039100" y="5732463"/>
          <p14:tracePt t="103067" x="8039100" y="5789613"/>
          <p14:tracePt t="103083" x="8048625" y="5835650"/>
          <p14:tracePt t="103100" x="8058150" y="5892800"/>
          <p14:tracePt t="103117" x="8067675" y="5949950"/>
          <p14:tracePt t="103120" x="8067675" y="5969000"/>
          <p14:tracePt t="103133" x="8077200" y="6016625"/>
          <p14:tracePt t="103150" x="8086725" y="6054725"/>
          <p14:tracePt t="103173" x="8086725" y="6062663"/>
          <p14:tracePt t="103199" x="8086725" y="6072188"/>
          <p14:tracePt t="103233" x="8086725" y="6081713"/>
          <p14:tracePt t="103250" x="8086725" y="6091238"/>
          <p14:tracePt t="103391" x="8086725" y="6081713"/>
          <p14:tracePt t="103422" x="8086725" y="6072188"/>
          <p14:tracePt t="103437" x="8086725" y="6062663"/>
          <p14:tracePt t="103467" x="8086725" y="6054725"/>
          <p14:tracePt t="103490" x="8086725" y="6045200"/>
          <p14:tracePt t="103676" x="8086725" y="6035675"/>
          <p14:tracePt t="105866" x="8086725" y="5988050"/>
          <p14:tracePt t="105873" x="8086725" y="5921375"/>
          <p14:tracePt t="105882" x="8086725" y="5845175"/>
          <p14:tracePt t="105901" x="8086725" y="5618163"/>
          <p14:tracePt t="105916" x="8067675" y="5448300"/>
          <p14:tracePt t="105934" x="8039100" y="5164138"/>
          <p14:tracePt t="105949" x="7983538" y="4918075"/>
          <p14:tracePt t="105966" x="7926388" y="4606925"/>
          <p14:tracePt t="105967" x="7888288" y="4379913"/>
          <p14:tracePt t="105983" x="7850188" y="4019550"/>
          <p14:tracePt t="106000" x="7840663" y="3746500"/>
          <p14:tracePt t="106004" x="7840663" y="3660775"/>
          <p14:tracePt t="106017" x="7840663" y="3490913"/>
          <p14:tracePt t="106032" x="7840663" y="3367088"/>
          <p14:tracePt t="106050" x="7850188" y="3140075"/>
          <p14:tracePt t="106066" x="7859713" y="2998788"/>
          <p14:tracePt t="106083" x="7926388" y="2714625"/>
          <p14:tracePt t="106101" x="7983538" y="2497138"/>
          <p14:tracePt t="106104" x="7993063" y="2420938"/>
          <p14:tracePt t="106117" x="8012113" y="2279650"/>
          <p14:tracePt t="106133" x="8029575" y="2147888"/>
          <p14:tracePt t="106150" x="8058150" y="2062163"/>
          <p14:tracePt t="106153" x="8067675" y="2005013"/>
          <p14:tracePt t="106166" x="8067675" y="1939925"/>
          <p14:tracePt t="106184" x="8067675" y="1882775"/>
          <p14:tracePt t="106189" x="8067675" y="1873250"/>
          <p14:tracePt t="106199" x="8067675" y="1825625"/>
          <p14:tracePt t="106216" x="8067675" y="1797050"/>
          <p14:tracePt t="106232" x="8067675" y="1720850"/>
          <p14:tracePt t="106249" x="8077200" y="1674813"/>
          <p14:tracePt t="106266" x="8077200" y="1627188"/>
          <p14:tracePt t="106282" x="8077200" y="1617663"/>
          <p14:tracePt t="106299" x="8077200" y="1608138"/>
          <p14:tracePt t="106317" x="8077200" y="1598613"/>
          <p14:tracePt t="106349" x="8077200" y="1589088"/>
          <p14:tracePt t="106471" x="8077200" y="1598613"/>
          <p14:tracePt t="106486" x="8077200" y="1608138"/>
          <p14:tracePt t="106501" x="8067675" y="1608138"/>
          <p14:tracePt t="114048" x="8067675" y="1646238"/>
          <p14:tracePt t="114068" x="8124825" y="1778000"/>
          <p14:tracePt t="114084" x="8153400" y="1882775"/>
          <p14:tracePt t="114102" x="8210550" y="2052638"/>
          <p14:tracePt t="114115" x="8294688" y="2212975"/>
          <p14:tracePt t="114134" x="8408988" y="2393950"/>
          <p14:tracePt t="114135" x="8474075" y="2506663"/>
          <p14:tracePt t="114150" x="8616950" y="2705100"/>
          <p14:tracePt t="114165" x="8748713" y="2865438"/>
          <p14:tracePt t="114182" x="8966200" y="3121025"/>
          <p14:tracePt t="114199" x="9109075" y="3263900"/>
          <p14:tracePt t="114215" x="9297988" y="3433763"/>
          <p14:tracePt t="114232" x="9410700" y="3519488"/>
          <p14:tracePt t="114249" x="9544050" y="3622675"/>
          <p14:tracePt t="114266" x="9582150" y="3670300"/>
          <p14:tracePt t="114283" x="9609138" y="3689350"/>
          <p14:tracePt t="114372" x="9618663" y="3689350"/>
          <p14:tracePt t="114400" x="9618663" y="3698875"/>
          <p14:tracePt t="114415" x="9628188" y="3698875"/>
          <p14:tracePt t="114433" x="9637713" y="3708400"/>
          <p14:tracePt t="114450" x="9656763" y="3717925"/>
          <p14:tracePt t="114466" x="9675813" y="3746500"/>
          <p14:tracePt t="114482" x="9694863" y="3765550"/>
          <p14:tracePt t="114501" x="9713913" y="3773488"/>
          <p14:tracePt t="114515" x="9732963" y="3783013"/>
          <p14:tracePt t="114534" x="9752013" y="3792538"/>
          <p14:tracePt t="114548" x="9761538" y="3802063"/>
          <p14:tracePt t="114565" x="9780588" y="3811588"/>
          <p14:tracePt t="114582" x="9790113" y="3811588"/>
          <p14:tracePt t="114599" x="9799638" y="3811588"/>
          <p14:tracePt t="114616" x="9809163" y="3811588"/>
          <p14:tracePt t="114665" x="9809163" y="3802063"/>
          <p14:tracePt t="114732" x="9790113" y="3792538"/>
          <p14:tracePt t="114751" x="9780588" y="3792538"/>
          <p14:tracePt t="114765" x="9752013" y="3783013"/>
          <p14:tracePt t="114782" x="9723438" y="3773488"/>
          <p14:tracePt t="114801" x="9685338" y="3773488"/>
          <p14:tracePt t="114815" x="9656763" y="3765550"/>
          <p14:tracePt t="114834" x="9599613" y="3736975"/>
          <p14:tracePt t="114849" x="9572625" y="3727450"/>
          <p14:tracePt t="114866" x="9505950" y="3698875"/>
          <p14:tracePt t="114882" x="9467850" y="3689350"/>
          <p14:tracePt t="114899" x="9439275" y="3689350"/>
          <p14:tracePt t="114901" x="9410700" y="3689350"/>
          <p14:tracePt t="114915" x="9382125" y="3708400"/>
          <p14:tracePt t="114935" x="9259888" y="3792538"/>
          <p14:tracePt t="114951" x="9193213" y="3868738"/>
          <p14:tracePt t="114966" x="9137650" y="3925888"/>
          <p14:tracePt t="114982" x="9128125" y="3935413"/>
          <p14:tracePt t="114982" x="9118600" y="3944938"/>
          <p14:tracePt t="115009" x="9118600" y="3954463"/>
          <p14:tracePt t="115032" x="9118600" y="3963988"/>
          <p14:tracePt t="115051" x="9118600" y="3973513"/>
          <p14:tracePt t="115098" x="9118600" y="3983038"/>
          <p14:tracePt t="115115" x="9118600" y="3992563"/>
          <p14:tracePt t="115134" x="9118600" y="4000500"/>
          <p14:tracePt t="115152" x="9118600" y="4010025"/>
          <p14:tracePt t="115165" x="9128125" y="4010025"/>
          <p14:tracePt t="115166" x="9128125" y="4019550"/>
          <p14:tracePt t="115182" x="9128125" y="4029075"/>
          <p14:tracePt t="115199" x="9137650" y="4057650"/>
          <p14:tracePt t="115215" x="9155113" y="4067175"/>
          <p14:tracePt t="115233" x="9164638" y="4076700"/>
          <p14:tracePt t="115249" x="9174163" y="4095750"/>
          <p14:tracePt t="115265" x="9183688" y="4095750"/>
          <p14:tracePt t="115266" x="9193213" y="4105275"/>
          <p14:tracePt t="115284" x="9212263" y="4124325"/>
          <p14:tracePt t="115299" x="9221788" y="4124325"/>
          <p14:tracePt t="115301" x="9231313" y="4124325"/>
          <p14:tracePt t="115315" x="9250363" y="4143375"/>
          <p14:tracePt t="115332" x="9278938" y="4162425"/>
          <p14:tracePt t="115349" x="9336088" y="4191000"/>
          <p14:tracePt t="115365" x="9372600" y="4200525"/>
          <p14:tracePt t="115382" x="9410700" y="4219575"/>
          <p14:tracePt t="115383" x="9429750" y="4229100"/>
          <p14:tracePt t="115398" x="9467850" y="4237038"/>
          <p14:tracePt t="115416" x="9525000" y="4246563"/>
          <p14:tracePt t="115432" x="9591675" y="4256088"/>
          <p14:tracePt t="115449" x="9656763" y="4246563"/>
          <p14:tracePt t="115451" x="9685338" y="4237038"/>
          <p14:tracePt t="115465" x="9742488" y="4229100"/>
          <p14:tracePt t="115485" x="9818688" y="4191000"/>
          <p14:tracePt t="115499" x="9836150" y="4181475"/>
          <p14:tracePt t="115516" x="9874250" y="4162425"/>
          <p14:tracePt t="115518" x="9874250" y="4152900"/>
          <p14:tracePt t="115532" x="9893300" y="4133850"/>
          <p14:tracePt t="115550" x="9912350" y="4114800"/>
          <p14:tracePt t="115568" x="9950450" y="4076700"/>
          <p14:tracePt t="115583" x="9979025" y="4038600"/>
          <p14:tracePt t="115600" x="9988550" y="4019550"/>
          <p14:tracePt t="115615" x="9988550" y="4010025"/>
          <p14:tracePt t="115632" x="9988550" y="3992563"/>
          <p14:tracePt t="115653" x="9988550" y="3983038"/>
          <p14:tracePt t="115666" x="9988550" y="3973513"/>
          <p14:tracePt t="115668" x="9988550" y="3963988"/>
          <p14:tracePt t="115688" x="9988550" y="3954463"/>
          <p14:tracePt t="115699" x="9988550" y="3944938"/>
          <p14:tracePt t="115716" x="9988550" y="3925888"/>
          <p14:tracePt t="115734" x="9950450" y="3830638"/>
          <p14:tracePt t="115749" x="9912350" y="3802063"/>
          <p14:tracePt t="115765" x="9874250" y="3765550"/>
          <p14:tracePt t="115782" x="9818688" y="3717925"/>
          <p14:tracePt t="115799" x="9790113" y="3698875"/>
          <p14:tracePt t="115816" x="9752013" y="3689350"/>
          <p14:tracePt t="115832" x="9723438" y="3689350"/>
          <p14:tracePt t="115849" x="9694863" y="3689350"/>
          <p14:tracePt t="115866" x="9666288" y="3689350"/>
          <p14:tracePt t="115883" x="9647238" y="3708400"/>
          <p14:tracePt t="115884" x="9637713" y="3708400"/>
          <p14:tracePt t="115899" x="9628188" y="3717925"/>
          <p14:tracePt t="115917" x="9609138" y="3717925"/>
          <p14:tracePt t="115933" x="9599613" y="3717925"/>
          <p14:tracePt t="115951" x="9591675" y="3717925"/>
          <p14:tracePt t="115966" x="9591675" y="3727450"/>
          <p14:tracePt t="115966" x="9572625" y="3736975"/>
          <p14:tracePt t="115982" x="9553575" y="3746500"/>
          <p14:tracePt t="115999" x="9525000" y="3773488"/>
          <p14:tracePt t="115999" x="9515475" y="3783013"/>
          <p14:tracePt t="116018" x="9496425" y="3792538"/>
          <p14:tracePt t="116019" x="9486900" y="3802063"/>
          <p14:tracePt t="116032" x="9477375" y="3802063"/>
          <p14:tracePt t="116033" x="9477375" y="3811588"/>
          <p14:tracePt t="116049" x="9467850" y="3821113"/>
          <p14:tracePt t="116066" x="9448800" y="3821113"/>
          <p14:tracePt t="116082" x="9429750" y="3840163"/>
          <p14:tracePt t="116099" x="9391650" y="3878263"/>
          <p14:tracePt t="116116" x="9345613" y="3954463"/>
          <p14:tracePt t="116132" x="9317038" y="3992563"/>
          <p14:tracePt t="116164" x="9307513" y="4000500"/>
          <p14:tracePt t="116182" x="9307513" y="4010025"/>
          <p14:tracePt t="116199" x="9307513" y="4019550"/>
          <p14:tracePt t="116216" x="9307513" y="4057650"/>
          <p14:tracePt t="116232" x="9307513" y="4086225"/>
          <p14:tracePt t="116251" x="9326563" y="4124325"/>
          <p14:tracePt t="116265" x="9345613" y="4133850"/>
          <p14:tracePt t="116282" x="9364663" y="4152900"/>
          <p14:tracePt t="116298" x="9429750" y="4171950"/>
          <p14:tracePt t="116316" x="9486900" y="4181475"/>
          <p14:tracePt t="116319" x="9525000" y="4181475"/>
          <p14:tracePt t="116333" x="9572625" y="4181475"/>
          <p14:tracePt t="116351" x="9609138" y="4181475"/>
          <p14:tracePt t="116352" x="9618663" y="4181475"/>
          <p14:tracePt t="116382" x="9647238" y="4181475"/>
          <p14:tracePt t="116399" x="9666288" y="4181475"/>
          <p14:tracePt t="116416" x="9713913" y="4162425"/>
          <p14:tracePt t="116433" x="9799638" y="4114800"/>
          <p14:tracePt t="116448" x="9855200" y="4067175"/>
          <p14:tracePt t="116466" x="9912350" y="4038600"/>
          <p14:tracePt t="116467" x="9931400" y="4029075"/>
          <p14:tracePt t="116482" x="9940925" y="4019550"/>
          <p14:tracePt t="116499" x="9950450" y="4000500"/>
          <p14:tracePt t="116517" x="9959975" y="4000500"/>
          <p14:tracePt t="116549" x="9969500" y="4000500"/>
          <p14:tracePt t="116566" x="9979025" y="4000500"/>
          <p14:tracePt t="116651" x="9988550" y="4000500"/>
          <p14:tracePt t="116786" x="9979025" y="4000500"/>
          <p14:tracePt t="116815" x="9969500" y="4000500"/>
          <p14:tracePt t="116841" x="9959975" y="4000500"/>
          <p14:tracePt t="116865" x="9950450" y="4000500"/>
          <p14:tracePt t="116882" x="9940925" y="4000500"/>
          <p14:tracePt t="116899" x="9921875" y="3973513"/>
          <p14:tracePt t="116917" x="9912350" y="3868738"/>
          <p14:tracePt t="116932" x="9969500" y="3660775"/>
          <p14:tracePt t="116949" x="10215563" y="3282950"/>
          <p14:tracePt t="116966" x="10366375" y="3111500"/>
          <p14:tracePt t="116982" x="10555288" y="2979738"/>
          <p14:tracePt t="116999" x="10621963" y="2932113"/>
          <p14:tracePt t="117016" x="10660063" y="2913063"/>
          <p14:tracePt t="117032" x="10669588" y="2903538"/>
          <p14:tracePt t="117098" x="10679113" y="2903538"/>
          <p14:tracePt t="117119" x="10679113" y="2894013"/>
          <p14:tracePt t="117145" x="10688638" y="2894013"/>
          <p14:tracePt t="117153" x="10688638" y="2884488"/>
          <p14:tracePt t="117167" x="10698163" y="2884488"/>
          <p14:tracePt t="117183" x="10698163" y="2874963"/>
          <p14:tracePt t="117215" x="10707688" y="2847975"/>
          <p14:tracePt t="117232" x="10707688" y="2828925"/>
          <p14:tracePt t="117248" x="10707688" y="2809875"/>
          <p14:tracePt t="117265" x="10688638" y="2790825"/>
          <p14:tracePt t="117282" x="10564813" y="2790825"/>
          <p14:tracePt t="117299" x="10433050" y="2847975"/>
          <p14:tracePt t="117318" x="10328275" y="2903538"/>
          <p14:tracePt t="117333" x="10299700" y="2932113"/>
          <p14:tracePt t="117349" x="10263188" y="2951163"/>
          <p14:tracePt t="117365" x="10234613" y="2960688"/>
          <p14:tracePt t="117383" x="10177463" y="2979738"/>
          <p14:tracePt t="117398" x="10139363" y="2989263"/>
          <p14:tracePt t="117415" x="10120313" y="2989263"/>
          <p14:tracePt t="117416" x="10110788" y="2989263"/>
          <p14:tracePt t="117432" x="10091738" y="2989263"/>
          <p14:tracePt t="117449" x="10072688" y="2989263"/>
          <p14:tracePt t="117465" x="10053638" y="2989263"/>
          <p14:tracePt t="117483" x="10036175" y="2989263"/>
          <p14:tracePt t="117484" x="10026650" y="2989263"/>
          <p14:tracePt t="117499" x="10017125" y="2989263"/>
          <p14:tracePt t="117515" x="10007600" y="2989263"/>
          <p14:tracePt t="117532" x="9998075" y="2989263"/>
          <p14:tracePt t="117566" x="10007600" y="2989263"/>
          <p14:tracePt t="117587" x="10139363" y="3008313"/>
          <p14:tracePt t="117599" x="10253663" y="3017838"/>
          <p14:tracePt t="117616" x="10423525" y="3017838"/>
          <p14:tracePt t="117632" x="10517188" y="3017838"/>
          <p14:tracePt t="117635" x="10555288" y="3008313"/>
          <p14:tracePt t="117648" x="10612438" y="2998788"/>
          <p14:tracePt t="117666" x="10621963" y="2998788"/>
          <p14:tracePt t="117682" x="10631488" y="2989263"/>
          <p14:tracePt t="117715" x="10641013" y="2989263"/>
          <p14:tracePt t="117716" x="10650538" y="2989263"/>
          <p14:tracePt t="117750" x="10660063" y="2989263"/>
          <p14:tracePt t="117765" x="10679113" y="2989263"/>
          <p14:tracePt t="117784" x="10753725" y="2989263"/>
          <p14:tracePt t="117798" x="10791825" y="2989263"/>
          <p14:tracePt t="117817" x="10848975" y="2989263"/>
          <p14:tracePt t="117832" x="10877550" y="2989263"/>
          <p14:tracePt t="117849" x="10925175" y="2989263"/>
          <p14:tracePt t="117850" x="10934700" y="2989263"/>
          <p14:tracePt t="117866" x="10944225" y="2989263"/>
          <p14:tracePt t="117882" x="10952163" y="2989263"/>
          <p14:tracePt t="117899" x="10971213" y="2989263"/>
          <p14:tracePt t="117916" x="10980738" y="2989263"/>
          <p14:tracePt t="117949" x="10990263" y="2989263"/>
          <p14:tracePt t="117966" x="10999788" y="2989263"/>
          <p14:tracePt t="118240" x="10999788" y="2998788"/>
          <p14:tracePt t="118249" x="10999788" y="3008313"/>
          <p14:tracePt t="118255" x="10999788" y="3017838"/>
          <p14:tracePt t="118266" x="10999788" y="3027363"/>
          <p14:tracePt t="118283" x="10990263" y="3046413"/>
          <p14:tracePt t="118298" x="10915650" y="3084513"/>
          <p14:tracePt t="118316" x="10782300" y="3149600"/>
          <p14:tracePt t="118316" x="10707688" y="3178175"/>
          <p14:tracePt t="118333" x="10602913" y="3235325"/>
          <p14:tracePt t="118348" x="10490200" y="3311525"/>
          <p14:tracePt t="118365" x="10356850" y="3414713"/>
          <p14:tracePt t="118383" x="10177463" y="3594100"/>
          <p14:tracePt t="118399" x="10045700" y="3792538"/>
          <p14:tracePt t="118417" x="9950450" y="3954463"/>
          <p14:tracePt t="118432" x="9931400" y="3973513"/>
          <p14:tracePt t="118448" x="9921875" y="3983038"/>
          <p14:tracePt t="118465" x="9912350" y="3983038"/>
          <p14:tracePt t="118482" x="9902825" y="3983038"/>
          <p14:tracePt t="118499" x="9874250" y="4000500"/>
          <p14:tracePt t="118515" x="9799638" y="4010025"/>
          <p14:tracePt t="118533" x="9742488" y="4010025"/>
          <p14:tracePt t="118549" x="9704388" y="4010025"/>
          <p14:tracePt t="118550" x="9675813" y="4010025"/>
          <p14:tracePt t="118565" x="9647238" y="4010025"/>
          <p14:tracePt t="118582" x="9618663" y="4019550"/>
          <p14:tracePt t="118598" x="9572625" y="4019550"/>
          <p14:tracePt t="118615" x="9525000" y="4029075"/>
          <p14:tracePt t="118634" x="9439275" y="4057650"/>
          <p14:tracePt t="118649" x="9382125" y="4067175"/>
          <p14:tracePt t="118665" x="9355138" y="4067175"/>
          <p14:tracePt t="118685" x="9345613" y="4067175"/>
          <p14:tracePt t="118699" x="9336088" y="4067175"/>
          <p14:tracePt t="118775" x="9336088" y="4076700"/>
          <p14:tracePt t="118791" x="9345613" y="4076700"/>
          <p14:tracePt t="118814" x="9345613" y="4086225"/>
          <p14:tracePt t="118831" x="9355138" y="4095750"/>
          <p14:tracePt t="118853" x="9364663" y="4095750"/>
          <p14:tracePt t="118869" x="9364663" y="4105275"/>
          <p14:tracePt t="118901" x="9345613" y="4133850"/>
          <p14:tracePt t="118915" x="9269413" y="4162425"/>
          <p14:tracePt t="118932" x="9202738" y="4191000"/>
          <p14:tracePt t="118948" x="9145588" y="4200525"/>
          <p14:tracePt t="118966" x="9128125" y="4200525"/>
          <p14:tracePt t="118999" x="9118600" y="4200525"/>
          <p14:tracePt t="119032" x="9109075" y="4200525"/>
          <p14:tracePt t="119186" x="9109075" y="4191000"/>
          <p14:tracePt t="119217" x="9099550" y="4191000"/>
          <p14:tracePt t="119225" x="9090025" y="4181475"/>
          <p14:tracePt t="119235" x="9051925" y="4171950"/>
          <p14:tracePt t="119248" x="8975725" y="4143375"/>
          <p14:tracePt t="119265" x="8910638" y="4124325"/>
          <p14:tracePt t="119282" x="8872538" y="4114800"/>
          <p14:tracePt t="119299" x="8853488" y="4114800"/>
          <p14:tracePt t="119333" x="8843963" y="4114800"/>
          <p14:tracePt t="119348" x="8834438" y="4114800"/>
          <p14:tracePt t="119450" x="8824913" y="4114800"/>
          <p14:tracePt t="119468" x="8815388" y="4114800"/>
          <p14:tracePt t="119620" x="8824913" y="4124325"/>
          <p14:tracePt t="119713" x="8834438" y="4124325"/>
          <p14:tracePt t="119807" x="8843963" y="4124325"/>
          <p14:tracePt t="119860" x="8853488" y="4124325"/>
          <p14:tracePt t="119876" x="8863013" y="4124325"/>
          <p14:tracePt t="119891" x="8872538" y="4124325"/>
          <p14:tracePt t="119932" x="8882063" y="4124325"/>
          <p14:tracePt t="119950" x="8891588" y="4124325"/>
          <p14:tracePt t="119965" x="8910638" y="4124325"/>
          <p14:tracePt t="119985" x="9004300" y="4124325"/>
          <p14:tracePt t="120001" x="9090025" y="4124325"/>
          <p14:tracePt t="120015" x="9164638" y="4124325"/>
          <p14:tracePt t="120032" x="9221788" y="4124325"/>
          <p14:tracePt t="120048" x="9240838" y="4124325"/>
          <p14:tracePt t="120065" x="9250363" y="4124325"/>
          <p14:tracePt t="120082" x="9269413" y="4124325"/>
          <p14:tracePt t="120101" x="9288463" y="4124325"/>
          <p14:tracePt t="120115" x="9297988" y="4124325"/>
          <p14:tracePt t="120131" x="9317038" y="4124325"/>
          <p14:tracePt t="120165" x="9477375" y="4124325"/>
          <p14:tracePt t="120182" x="9637713" y="4105275"/>
          <p14:tracePt t="120198" x="9818688" y="4086225"/>
          <p14:tracePt t="120216" x="10017125" y="4076700"/>
          <p14:tracePt t="120232" x="10091738" y="4076700"/>
          <p14:tracePt t="120248" x="10129838" y="4076700"/>
          <p14:tracePt t="120265" x="10148888" y="4076700"/>
          <p14:tracePt t="120282" x="10186988" y="4076700"/>
          <p14:tracePt t="120298" x="10196513" y="4076700"/>
          <p14:tracePt t="120315" x="10215563" y="4076700"/>
          <p14:tracePt t="120332" x="10244138" y="4076700"/>
          <p14:tracePt t="120348" x="10253663" y="4076700"/>
          <p14:tracePt t="120365" x="10263188" y="4076700"/>
          <p14:tracePt t="120400" x="10272713" y="4067175"/>
          <p14:tracePt t="120415" x="10280650" y="4057650"/>
          <p14:tracePt t="120434" x="10299700" y="4057650"/>
          <p14:tracePt t="120434" x="10299700" y="4048125"/>
          <p14:tracePt t="120720" x="10309225" y="4048125"/>
          <p14:tracePt t="120732" x="10337800" y="4057650"/>
          <p14:tracePt t="120751" x="10423525" y="4067175"/>
          <p14:tracePt t="120766" x="10471150" y="4076700"/>
          <p14:tracePt t="120782" x="10480675" y="4076700"/>
          <p14:tracePt t="120798" x="10490200" y="4076700"/>
          <p14:tracePt t="120815" x="10498138" y="4076700"/>
          <p14:tracePt t="120851" x="10461625" y="4076700"/>
          <p14:tracePt t="120866" x="10337800" y="4076700"/>
          <p14:tracePt t="120869" x="10110788" y="4095750"/>
          <p14:tracePt t="120885" x="9336088" y="4191000"/>
          <p14:tracePt t="120898" x="8928100" y="4191000"/>
          <p14:tracePt t="120915" x="8720138" y="4162425"/>
          <p14:tracePt t="120933" x="8664575" y="4152900"/>
          <p14:tracePt t="120948" x="8655050" y="4152900"/>
          <p14:tracePt t="120966" x="8645525" y="4152900"/>
          <p14:tracePt t="121023" x="8645525" y="4143375"/>
          <p14:tracePt t="121045" x="8655050" y="4143375"/>
          <p14:tracePt t="121069" x="8664575" y="4143375"/>
          <p14:tracePt t="121099" x="8710613" y="4143375"/>
          <p14:tracePt t="121115" x="8796338" y="4143375"/>
          <p14:tracePt t="121132" x="8891588" y="4152900"/>
          <p14:tracePt t="121149" x="9004300" y="4162425"/>
          <p14:tracePt t="121165" x="9183688" y="4191000"/>
          <p14:tracePt t="121182" x="9355138" y="4210050"/>
          <p14:tracePt t="121199" x="9467850" y="4229100"/>
          <p14:tracePt t="121200" x="9534525" y="4237038"/>
          <p14:tracePt t="121215" x="9582150" y="4256088"/>
          <p14:tracePt t="121232" x="9618663" y="4265613"/>
          <p14:tracePt t="121248" x="9637713" y="4265613"/>
          <p14:tracePt t="121310" x="9637713" y="4256088"/>
          <p14:tracePt t="121426" x="9628188" y="4256088"/>
          <p14:tracePt t="121433" x="9599613" y="4246563"/>
          <p14:tracePt t="121450" x="9439275" y="4246563"/>
          <p14:tracePt t="121465" x="9259888" y="4219575"/>
          <p14:tracePt t="121482" x="9193213" y="4210050"/>
          <p14:tracePt t="121498" x="9109075" y="4200525"/>
          <p14:tracePt t="121499" x="9099550" y="4200525"/>
          <p14:tracePt t="121515" x="9090025" y="4200525"/>
          <p14:tracePt t="121532" x="9070975" y="4200525"/>
          <p14:tracePt t="121548" x="9061450" y="4200525"/>
          <p14:tracePt t="121602" x="9061450" y="4191000"/>
          <p14:tracePt t="121615" x="9080500" y="4191000"/>
          <p14:tracePt t="121632" x="9145588" y="4191000"/>
          <p14:tracePt t="121635" x="9193213" y="4181475"/>
          <p14:tracePt t="121651" x="9364663" y="4162425"/>
          <p14:tracePt t="121665" x="9591675" y="4143375"/>
          <p14:tracePt t="121671" x="9694863" y="4143375"/>
          <p14:tracePt t="121682" x="9818688" y="4143375"/>
          <p14:tracePt t="121682" x="9883775" y="4143375"/>
          <p14:tracePt t="121698" x="9959975" y="4143375"/>
          <p14:tracePt t="121715" x="10007600" y="4152900"/>
          <p14:tracePt t="121716" x="10017125" y="4152900"/>
          <p14:tracePt t="121732" x="10026650" y="4152900"/>
          <p14:tracePt t="121792" x="10017125" y="4152900"/>
          <p14:tracePt t="121799" x="9998075" y="4152900"/>
          <p14:tracePt t="121815" x="9874250" y="4152900"/>
          <p14:tracePt t="121832" x="9572625" y="4114800"/>
          <p14:tracePt t="121848" x="9355138" y="4105275"/>
          <p14:tracePt t="121865" x="9202738" y="4086225"/>
          <p14:tracePt t="121882" x="9118600" y="4076700"/>
          <p14:tracePt t="121898" x="8994775" y="4076700"/>
          <p14:tracePt t="121899" x="8928100" y="4076700"/>
          <p14:tracePt t="121918" x="8824913" y="4076700"/>
          <p14:tracePt t="121932" x="8758238" y="4067175"/>
          <p14:tracePt t="121948" x="8739188" y="4067175"/>
          <p14:tracePt t="121982" x="8729663" y="4067175"/>
          <p14:tracePt t="122035" x="8739188" y="4067175"/>
          <p14:tracePt t="122043" x="8777288" y="4067175"/>
          <p14:tracePt t="122048" x="8815388" y="4067175"/>
          <p14:tracePt t="122068" x="8928100" y="4067175"/>
          <p14:tracePt t="122070" x="8994775" y="4067175"/>
          <p14:tracePt t="122082" x="9155113" y="4067175"/>
          <p14:tracePt t="122098" x="9401175" y="4057650"/>
          <p14:tracePt t="122115" x="9599613" y="4057650"/>
          <p14:tracePt t="122117" x="9647238" y="4057650"/>
          <p14:tracePt t="122132" x="9723438" y="4057650"/>
          <p14:tracePt t="122149" x="9761538" y="4067175"/>
          <p14:tracePt t="122150" x="9771063" y="4067175"/>
          <p14:tracePt t="122165" x="9809163" y="4076700"/>
          <p14:tracePt t="122182" x="9818688" y="4086225"/>
          <p14:tracePt t="122199" x="9836150" y="4086225"/>
          <p14:tracePt t="122232" x="9845675" y="4086225"/>
          <p14:tracePt t="122248" x="9855200" y="4086225"/>
          <p14:tracePt t="122265" x="9874250" y="4076700"/>
          <p14:tracePt t="122283" x="9921875" y="4076700"/>
          <p14:tracePt t="122299" x="9988550" y="4038600"/>
          <p14:tracePt t="122586" x="10053638" y="4038600"/>
          <p14:tracePt t="122598" x="10129838" y="4029075"/>
          <p14:tracePt t="122616" x="10263188" y="4000500"/>
          <p14:tracePt t="122632" x="10290175" y="3992563"/>
          <p14:tracePt t="122665" x="10290175" y="3973513"/>
          <p14:tracePt t="122736" x="10280650" y="3973513"/>
          <p14:tracePt t="122750" x="10215563" y="3992563"/>
          <p14:tracePt t="122765" x="10120313" y="4029075"/>
          <p14:tracePt t="122786" x="9988550" y="4095750"/>
          <p14:tracePt t="122788" x="9931400" y="4124325"/>
          <p14:tracePt t="122815" x="9809163" y="4162425"/>
          <p14:tracePt t="122832" x="9771063" y="4171950"/>
          <p14:tracePt t="122834" x="9752013" y="4171950"/>
          <p14:tracePt t="122848" x="9694863" y="4181475"/>
          <p14:tracePt t="122865" x="9666288" y="4181475"/>
          <p14:tracePt t="122865" x="9628188" y="4181475"/>
          <p14:tracePt t="122881" x="9515475" y="4181475"/>
          <p14:tracePt t="122898" x="9382125" y="4181475"/>
          <p14:tracePt t="122917" x="9240838" y="4162425"/>
          <p14:tracePt t="122920" x="9164638" y="4152900"/>
          <p14:tracePt t="122932" x="9109075" y="4152900"/>
          <p14:tracePt t="122948" x="8947150" y="4133850"/>
          <p14:tracePt t="122949" x="8891588" y="4133850"/>
          <p14:tracePt t="122966" x="8767763" y="4133850"/>
          <p14:tracePt t="122981" x="8701088" y="4133850"/>
          <p14:tracePt t="122998" x="8664575" y="4133850"/>
          <p14:tracePt t="123015" x="8645525" y="4133850"/>
          <p14:tracePt t="123032" x="8636000" y="4133850"/>
          <p14:tracePt t="123051" x="8626475" y="4124325"/>
          <p14:tracePt t="123084" x="8616950" y="4124325"/>
          <p14:tracePt t="123098" x="8588375" y="4124325"/>
          <p14:tracePt t="123115" x="8550275" y="4133850"/>
          <p14:tracePt t="123132" x="8512175" y="4133850"/>
          <p14:tracePt t="123135" x="8493125" y="4133850"/>
          <p14:tracePt t="123166" x="8483600" y="4133850"/>
          <p14:tracePt t="123170" x="8474075" y="4133850"/>
          <p14:tracePt t="123215" x="8466138" y="4133850"/>
          <p14:tracePt t="123306" x="8474075" y="4133850"/>
          <p14:tracePt t="123323" x="8483600" y="4133850"/>
          <p14:tracePt t="123369" x="8493125" y="4133850"/>
          <p14:tracePt t="123383" x="8502650" y="4133850"/>
          <p14:tracePt t="123423" x="8512175" y="4133850"/>
          <p14:tracePt t="123440" x="8521700" y="4133850"/>
          <p14:tracePt t="123470" x="8531225" y="4133850"/>
          <p14:tracePt t="123482" x="8540750" y="4133850"/>
          <p14:tracePt t="123485" x="8559800" y="4133850"/>
          <p14:tracePt t="123499" x="8616950" y="4152900"/>
          <p14:tracePt t="123515" x="8683625" y="4162425"/>
          <p14:tracePt t="123531" x="8739188" y="4162425"/>
          <p14:tracePt t="123548" x="8796338" y="4171950"/>
          <p14:tracePt t="123565" x="8834438" y="4171950"/>
          <p14:tracePt t="123583" x="8853488" y="4171950"/>
          <p14:tracePt t="123599" x="8863013" y="4171950"/>
          <p14:tracePt t="123615" x="8872538" y="4171950"/>
          <p14:tracePt t="123617" x="8882063" y="4171950"/>
          <p14:tracePt t="123632" x="8891588" y="4171950"/>
          <p14:tracePt t="123632" x="8901113" y="4171950"/>
          <p14:tracePt t="123648" x="8910638" y="4171950"/>
          <p14:tracePt t="123665" x="8985250" y="4181475"/>
          <p14:tracePt t="123682" x="9061450" y="4191000"/>
          <p14:tracePt t="123698" x="9128125" y="4200525"/>
          <p14:tracePt t="123715" x="9193213" y="4210050"/>
          <p14:tracePt t="123732" x="9278938" y="4219575"/>
          <p14:tracePt t="123748" x="9336088" y="4229100"/>
          <p14:tracePt t="123765" x="9391650" y="4229100"/>
          <p14:tracePt t="123782" x="9448800" y="4229100"/>
          <p14:tracePt t="123798" x="9505950" y="4229100"/>
          <p14:tracePt t="123815" x="9553575" y="4229100"/>
          <p14:tracePt t="123831" x="9618663" y="4229100"/>
          <p14:tracePt t="123850" x="9685338" y="4229100"/>
          <p14:tracePt t="123865" x="9704388" y="4229100"/>
          <p14:tracePt t="123881" x="9713913" y="4229100"/>
          <p14:tracePt t="123899" x="9723438" y="4229100"/>
          <p14:tracePt t="123915" x="9742488" y="4229100"/>
          <p14:tracePt t="123931" x="9761538" y="4229100"/>
          <p14:tracePt t="123948" x="9780588" y="4229100"/>
          <p14:tracePt t="123965" x="9790113" y="4229100"/>
          <p14:tracePt t="123982" x="9818688" y="4229100"/>
          <p14:tracePt t="123999" x="9864725" y="4229100"/>
          <p14:tracePt t="124015" x="9931400" y="4229100"/>
          <p14:tracePt t="124032" x="9998075" y="4229100"/>
          <p14:tracePt t="124048" x="10017125" y="4229100"/>
          <p14:tracePt t="124065" x="10036175" y="4229100"/>
          <p14:tracePt t="124082" x="10045700" y="4229100"/>
          <p14:tracePt t="124098" x="10053638" y="4229100"/>
          <p14:tracePt t="124115" x="10063163" y="4229100"/>
          <p14:tracePt t="124131" x="10072688" y="4229100"/>
          <p14:tracePt t="124148" x="10082213" y="4229100"/>
          <p14:tracePt t="124165" x="10091738" y="4229100"/>
          <p14:tracePt t="124167" x="10101263" y="4229100"/>
          <p14:tracePt t="124182" x="10120313" y="4229100"/>
          <p14:tracePt t="124199" x="10129838" y="4229100"/>
          <p14:tracePt t="124216" x="10148888" y="4229100"/>
          <p14:tracePt t="124231" x="10158413" y="4229100"/>
          <p14:tracePt t="124249" x="10177463" y="4229100"/>
          <p14:tracePt t="124283" x="10186988" y="4229100"/>
          <p14:tracePt t="124299" x="10196513" y="4229100"/>
          <p14:tracePt t="124323" x="10206038" y="4229100"/>
          <p14:tracePt t="124365" x="10215563" y="4229100"/>
          <p14:tracePt t="124440" x="10225088" y="4229100"/>
          <p14:tracePt t="124453" x="10234613" y="4229100"/>
          <p14:tracePt t="124492" x="10244138" y="4229100"/>
          <p14:tracePt t="124517" x="10253663" y="4229100"/>
          <p14:tracePt t="124613" x="10263188" y="4229100"/>
          <p14:tracePt t="124619" x="10263188" y="4219575"/>
          <p14:tracePt t="124632" x="10272713" y="4219575"/>
          <p14:tracePt t="124648" x="10299700" y="4219575"/>
          <p14:tracePt t="124666" x="10347325" y="4210050"/>
          <p14:tracePt t="124667" x="10347325" y="4200525"/>
          <p14:tracePt t="124681" x="10375900" y="4200525"/>
          <p14:tracePt t="124699" x="10414000" y="4200525"/>
          <p14:tracePt t="124700" x="10433050" y="4191000"/>
          <p14:tracePt t="124715" x="10471150" y="4191000"/>
          <p14:tracePt t="124732" x="10498138" y="4191000"/>
          <p14:tracePt t="124749" x="10545763" y="4181475"/>
          <p14:tracePt t="124765" x="10564813" y="4181475"/>
          <p14:tracePt t="124783" x="10574338" y="4181475"/>
          <p14:tracePt t="124799" x="10583863" y="4181475"/>
          <p14:tracePt t="124816" x="10602913" y="4181475"/>
          <p14:tracePt t="124836" x="10612438" y="4181475"/>
          <p14:tracePt t="124849" x="10621963" y="4171950"/>
          <p14:tracePt t="124867" x="10641013" y="4171950"/>
          <p14:tracePt t="124883" x="10650538" y="4171950"/>
          <p14:tracePt t="124898" x="10669588" y="4162425"/>
          <p14:tracePt t="124915" x="10688638" y="4162425"/>
          <p14:tracePt t="124931" x="10707688" y="4152900"/>
          <p14:tracePt t="124948" x="10725150" y="4152900"/>
          <p14:tracePt t="124965" x="10725150" y="4143375"/>
          <p14:tracePt t="124981" x="10744200" y="4143375"/>
          <p14:tracePt t="124999" x="10753725" y="4143375"/>
          <p14:tracePt t="125015" x="10763250" y="4143375"/>
          <p14:tracePt t="125048" x="10772775" y="4143375"/>
          <p14:tracePt t="125083" x="10782300" y="4143375"/>
          <p14:tracePt t="125990" x="10772775" y="4124325"/>
          <p14:tracePt t="125997" x="10753725" y="4086225"/>
          <p14:tracePt t="126003" x="10734675" y="4057650"/>
          <p14:tracePt t="126031" x="10669588" y="3925888"/>
          <p14:tracePt t="126048" x="10660063" y="3897313"/>
          <p14:tracePt t="126065" x="10650538" y="3868738"/>
          <p14:tracePt t="126082" x="10641013" y="3868738"/>
          <p14:tracePt t="126098" x="10631488" y="3849688"/>
          <p14:tracePt t="126131" x="10621963" y="3849688"/>
          <p14:tracePt t="126148" x="10621963" y="3830638"/>
          <p14:tracePt t="126165" x="10574338" y="3792538"/>
          <p14:tracePt t="126181" x="10498138" y="3746500"/>
          <p14:tracePt t="126200" x="10442575" y="3717925"/>
          <p14:tracePt t="126200" x="10414000" y="3708400"/>
          <p14:tracePt t="126215" x="10375900" y="3689350"/>
          <p14:tracePt t="126231" x="10347325" y="3679825"/>
          <p14:tracePt t="126233" x="10328275" y="3679825"/>
          <p14:tracePt t="126248" x="10309225" y="3660775"/>
          <p14:tracePt t="126265" x="10280650" y="3651250"/>
          <p14:tracePt t="126282" x="10225088" y="3632200"/>
          <p14:tracePt t="126298" x="10196513" y="3613150"/>
          <p14:tracePt t="126315" x="10120313" y="3584575"/>
          <p14:tracePt t="126331" x="10082213" y="3565525"/>
          <p14:tracePt t="126350" x="10036175" y="3538538"/>
          <p14:tracePt t="126365" x="10007600" y="3529013"/>
          <p14:tracePt t="126382" x="9979025" y="3519488"/>
          <p14:tracePt t="126399" x="9940925" y="3509963"/>
          <p14:tracePt t="126432" x="9809163" y="3519488"/>
          <p14:tracePt t="126449" x="9704388" y="3538538"/>
          <p14:tracePt t="126465" x="9429750" y="3584575"/>
          <p14:tracePt t="126481" x="9231313" y="3613150"/>
          <p14:tracePt t="126500" x="8985250" y="3622675"/>
          <p14:tracePt t="126515" x="8910638" y="3603625"/>
          <p14:tracePt t="126531" x="8805863" y="3584575"/>
          <p14:tracePt t="126548" x="8758238" y="3575050"/>
          <p14:tracePt t="126565" x="8729663" y="3575050"/>
          <p14:tracePt t="126581" x="8720138" y="3575050"/>
          <p14:tracePt t="126598" x="8710613" y="3575050"/>
          <p14:tracePt t="126631" x="8701088" y="3575050"/>
          <p14:tracePt t="126648" x="8693150" y="3575050"/>
          <p14:tracePt t="126681" x="8693150" y="3565525"/>
          <p14:tracePt t="126762" x="8693150" y="3556000"/>
          <p14:tracePt t="126823" x="8693150" y="3546475"/>
          <p14:tracePt t="126851" x="8693150" y="3538538"/>
          <p14:tracePt t="126870" x="8710613" y="3538538"/>
          <p14:tracePt t="126881" x="8739188" y="3538538"/>
          <p14:tracePt t="126898" x="8824913" y="3538538"/>
          <p14:tracePt t="126898" x="8853488" y="3538538"/>
          <p14:tracePt t="126915" x="8937625" y="3529013"/>
          <p14:tracePt t="126932" x="9004300" y="3529013"/>
          <p14:tracePt t="126949" x="9061450" y="3519488"/>
          <p14:tracePt t="126965" x="9109075" y="3519488"/>
          <p14:tracePt t="126982" x="9128125" y="3519488"/>
          <p14:tracePt t="127016" x="9137650" y="3519488"/>
          <p14:tracePt t="127033" x="9145588" y="3519488"/>
          <p14:tracePt t="127054" x="9155113" y="3519488"/>
          <p14:tracePt t="127083" x="9164638" y="3519488"/>
          <p14:tracePt t="127115" x="9174163" y="3519488"/>
          <p14:tracePt t="127148" x="9183688" y="3519488"/>
          <p14:tracePt t="127165" x="9193213" y="3519488"/>
          <p14:tracePt t="127182" x="9212263" y="3519488"/>
          <p14:tracePt t="127183" x="9221788" y="3519488"/>
          <p14:tracePt t="127202" x="9240838" y="3529013"/>
          <p14:tracePt t="127203" x="9250363" y="3538538"/>
          <p14:tracePt t="127215" x="9259888" y="3538538"/>
          <p14:tracePt t="127231" x="9288463" y="3538538"/>
          <p14:tracePt t="127248" x="9307513" y="3546475"/>
          <p14:tracePt t="127265" x="9336088" y="3556000"/>
          <p14:tracePt t="127282" x="9364663" y="3556000"/>
          <p14:tracePt t="127298" x="9410700" y="3565525"/>
          <p14:tracePt t="127299" x="9429750" y="3575050"/>
          <p14:tracePt t="127315" x="9486900" y="3603625"/>
          <p14:tracePt t="127332" x="9609138" y="3651250"/>
          <p14:tracePt t="127348" x="9666288" y="3670300"/>
          <p14:tracePt t="127365" x="9752013" y="3689350"/>
          <p14:tracePt t="127398" x="9826625" y="3717925"/>
          <p14:tracePt t="127400" x="9845675" y="3727450"/>
          <p14:tracePt t="127415" x="9874250" y="3736975"/>
          <p14:tracePt t="127431" x="9902825" y="3746500"/>
          <p14:tracePt t="127448" x="9921875" y="3756025"/>
          <p14:tracePt t="127464" x="9940925" y="3765550"/>
          <p14:tracePt t="127481" x="9950450" y="3765550"/>
          <p14:tracePt t="127499" x="9959975" y="3765550"/>
          <p14:tracePt t="127531" x="9969500" y="3765550"/>
          <p14:tracePt t="128404" x="9902825" y="3756025"/>
          <p14:tracePt t="128412" x="9826625" y="3736975"/>
          <p14:tracePt t="128418" x="9752013" y="3727450"/>
          <p14:tracePt t="128432" x="9666288" y="3708400"/>
          <p14:tracePt t="128448" x="9599613" y="3698875"/>
          <p14:tracePt t="128465" x="9534525" y="3679825"/>
          <p14:tracePt t="128484" x="9496425" y="3670300"/>
          <p14:tracePt t="128498" x="9486900" y="3660775"/>
          <p14:tracePt t="128500" x="9477375" y="3660775"/>
          <p14:tracePt t="128520" x="9467850" y="3660775"/>
          <p14:tracePt t="128548" x="9458325" y="3660775"/>
          <p14:tracePt t="129792" x="9364663" y="3660775"/>
          <p14:tracePt t="129798" x="9221788" y="3670300"/>
          <p14:tracePt t="129806" x="9070975" y="3679825"/>
          <p14:tracePt t="129815" x="8918575" y="3717925"/>
          <p14:tracePt t="129831" x="8674100" y="3756025"/>
          <p14:tracePt t="129849" x="8521700" y="3773488"/>
          <p14:tracePt t="129850" x="8456613" y="3773488"/>
          <p14:tracePt t="129868" x="8275638" y="3765550"/>
          <p14:tracePt t="129881" x="8029575" y="3689350"/>
          <p14:tracePt t="129898" x="7699375" y="3641725"/>
          <p14:tracePt t="129914" x="7358063" y="3641725"/>
          <p14:tracePt t="129951" x="6667500" y="3708400"/>
          <p14:tracePt t="129951" x="6507163" y="3736975"/>
          <p14:tracePt t="129966" x="6119813" y="3792538"/>
          <p14:tracePt t="129981" x="5561013" y="3859213"/>
          <p14:tracePt t="129998" x="4956175" y="4000500"/>
          <p14:tracePt t="130016" x="4265613" y="4229100"/>
          <p14:tracePt t="130031" x="3613150" y="4578350"/>
          <p14:tracePt t="130050" x="2979738" y="5099050"/>
          <p14:tracePt t="130050" x="2705100" y="5364163"/>
          <p14:tracePt t="130066" x="2251075" y="5940425"/>
          <p14:tracePt t="130082" x="1947863" y="6526213"/>
          <p14:tracePt t="130441" x="1919288" y="6611938"/>
          <p14:tracePt t="130464" x="2043113" y="6299200"/>
          <p14:tracePt t="130482" x="2100263" y="6148388"/>
          <p14:tracePt t="130499" x="2128838" y="6072188"/>
          <p14:tracePt t="130502" x="2138363" y="6054725"/>
          <p14:tracePt t="130515" x="2146300" y="6035675"/>
          <p14:tracePt t="130531" x="2146300" y="5978525"/>
          <p14:tracePt t="130548" x="2155825" y="5949950"/>
          <p14:tracePt t="130565" x="2155825" y="5930900"/>
          <p14:tracePt t="130583" x="2155825" y="5921375"/>
          <p14:tracePt t="130598" x="2155825" y="5911850"/>
          <p14:tracePt t="130631" x="2155825" y="5902325"/>
          <p14:tracePt t="130649" x="2138363" y="5892800"/>
          <p14:tracePt t="130665" x="2138363" y="5883275"/>
          <p14:tracePt t="130681" x="2128838" y="5883275"/>
          <p14:tracePt t="130698" x="2109788" y="5873750"/>
          <p14:tracePt t="130715" x="2100263" y="5864225"/>
          <p14:tracePt t="130731" x="2090738" y="5854700"/>
          <p14:tracePt t="130748" x="2071688" y="5845175"/>
          <p14:tracePt t="130765" x="2052638" y="5835650"/>
          <p14:tracePt t="130783" x="2033588" y="5818188"/>
          <p14:tracePt t="130800" x="2024063" y="5818188"/>
          <p14:tracePt t="130815" x="2014538" y="5808663"/>
          <p14:tracePt t="130832" x="2014538" y="5799138"/>
          <p14:tracePt t="130848" x="2005013" y="5799138"/>
          <p14:tracePt t="130864" x="1995488" y="5780088"/>
          <p14:tracePt t="130881" x="1985963" y="5770563"/>
          <p14:tracePt t="130899" x="1976438" y="5761038"/>
          <p14:tracePt t="130918" x="1957388" y="5732463"/>
          <p14:tracePt t="130932" x="1938338" y="5684838"/>
          <p14:tracePt t="130951" x="1911350" y="5581650"/>
          <p14:tracePt t="130964" x="1863725" y="5354638"/>
          <p14:tracePt t="130969" x="1825625" y="5173663"/>
          <p14:tracePt t="130981" x="1778000" y="4937125"/>
          <p14:tracePt t="130998" x="1665288" y="4511675"/>
          <p14:tracePt t="131000" x="1617663" y="4370388"/>
          <p14:tracePt t="131015" x="1493838" y="4143375"/>
          <p14:tracePt t="131031" x="1333500" y="3992563"/>
          <p14:tracePt t="131048" x="1154113" y="3878263"/>
          <p14:tracePt t="131064" x="936625" y="3821113"/>
          <p14:tracePt t="131084" x="719138" y="3783013"/>
          <p14:tracePt t="131085" x="614363" y="3783013"/>
          <p14:tracePt t="131101" x="406400" y="3792538"/>
          <p14:tracePt t="131114" x="293688" y="3802063"/>
          <p14:tracePt t="131131" x="76200" y="3859213"/>
          <p14:tracePt t="131148" x="0" y="3878263"/>
          <p14:tracePt t="131465" x="112713" y="5732463"/>
          <p14:tracePt t="131481" x="284163" y="5732463"/>
          <p14:tracePt t="131498" x="425450" y="5722938"/>
          <p14:tracePt t="131514" x="785813" y="5581650"/>
          <p14:tracePt t="131531" x="1144588" y="5391150"/>
          <p14:tracePt t="131548" x="1343025" y="5268913"/>
          <p14:tracePt t="131564" x="1474788" y="5183188"/>
          <p14:tracePt t="131581" x="1541463" y="5127625"/>
          <p14:tracePt t="131599" x="1636713" y="5041900"/>
          <p14:tracePt t="131616" x="1711325" y="4937125"/>
          <p14:tracePt t="131632" x="1778000" y="4805363"/>
          <p14:tracePt t="131648" x="1825625" y="4673600"/>
          <p14:tracePt t="131666" x="1882775" y="4360863"/>
          <p14:tracePt t="131681" x="1892300" y="4124325"/>
          <p14:tracePt t="131701" x="1892300" y="3756025"/>
          <p14:tracePt t="131716" x="1863725" y="3519488"/>
          <p14:tracePt t="131731" x="1797050" y="3367088"/>
          <p14:tracePt t="131748" x="1730375" y="3292475"/>
          <p14:tracePt t="131765" x="1684338" y="3273425"/>
          <p14:tracePt t="131781" x="1646238" y="3254375"/>
          <p14:tracePt t="131782" x="1627188" y="3254375"/>
          <p14:tracePt t="131799" x="1579563" y="3244850"/>
          <p14:tracePt t="131815" x="1541463" y="3225800"/>
          <p14:tracePt t="131831" x="1512888" y="3216275"/>
          <p14:tracePt t="131850" x="1466850" y="3197225"/>
          <p14:tracePt t="131864" x="1400175" y="3197225"/>
          <p14:tracePt t="131883" x="1276350" y="3225800"/>
          <p14:tracePt t="131898" x="1154113" y="3319463"/>
          <p14:tracePt t="131918" x="946150" y="3490913"/>
          <p14:tracePt t="131931" x="785813" y="3689350"/>
          <p14:tracePt t="131948" x="681038" y="3840163"/>
          <p14:tracePt t="131964" x="585788" y="3963988"/>
          <p14:tracePt t="131966" x="558800" y="4019550"/>
          <p14:tracePt t="131981" x="520700" y="4105275"/>
          <p14:tracePt t="131998" x="492125" y="4191000"/>
          <p14:tracePt t="132015" x="482600" y="4219575"/>
          <p14:tracePt t="132031" x="482600" y="4246563"/>
          <p14:tracePt t="133940" x="482600" y="4256088"/>
          <p14:tracePt t="133957" x="482600" y="4265613"/>
          <p14:tracePt t="133980" x="492125" y="4284663"/>
          <p14:tracePt t="133987" x="511175" y="4313238"/>
          <p14:tracePt t="133999" x="530225" y="4332288"/>
          <p14:tracePt t="134014" x="604838" y="4408488"/>
          <p14:tracePt t="134032" x="700088" y="4473575"/>
          <p14:tracePt t="134034" x="747713" y="4511675"/>
          <p14:tracePt t="134048" x="803275" y="4530725"/>
          <p14:tracePt t="134049" x="850900" y="4559300"/>
          <p14:tracePt t="134068" x="984250" y="4597400"/>
          <p14:tracePt t="134081" x="1144588" y="4578350"/>
          <p14:tracePt t="134098" x="1314450" y="4521200"/>
          <p14:tracePt t="134114" x="1474788" y="4473575"/>
          <p14:tracePt t="134148" x="1598613" y="4456113"/>
          <p14:tracePt t="134166" x="1636713" y="4464050"/>
          <p14:tracePt t="134181" x="1655763" y="4483100"/>
          <p14:tracePt t="134198" x="1674813" y="4521200"/>
          <p14:tracePt t="134214" x="1701800" y="4606925"/>
          <p14:tracePt t="134232" x="1739900" y="4814888"/>
          <p14:tracePt t="134248" x="1768475" y="5041900"/>
          <p14:tracePt t="134264" x="1797050" y="5230813"/>
          <p14:tracePt t="134282" x="1806575" y="5381625"/>
          <p14:tracePt t="134298" x="1816100" y="5419725"/>
          <p14:tracePt t="134344" x="1816100" y="5429250"/>
          <p14:tracePt t="134352" x="1816100" y="5438775"/>
          <p14:tracePt t="134364" x="1816100" y="5457825"/>
          <p14:tracePt t="134399" x="1816100" y="5600700"/>
          <p14:tracePt t="134417" x="1816100" y="5608638"/>
          <p14:tracePt t="134439" x="1816100" y="5618163"/>
          <p14:tracePt t="134447" x="1806575" y="5618163"/>
          <p14:tracePt t="134469" x="1806575" y="5637213"/>
          <p14:tracePt t="134484" x="1787525" y="5656263"/>
          <p14:tracePt t="134498" x="1787525" y="5665788"/>
          <p14:tracePt t="134499" x="1787525" y="5675313"/>
          <p14:tracePt t="134514" x="1778000" y="5684838"/>
          <p14:tracePt t="134531" x="1768475" y="5684838"/>
          <p14:tracePt t="134549" x="1768475" y="5694363"/>
          <p14:tracePt t="134564" x="1768475" y="5703888"/>
          <p14:tracePt t="134581" x="1758950" y="5703888"/>
          <p14:tracePt t="134598" x="1749425" y="5713413"/>
          <p14:tracePt t="134614" x="1739900" y="5713413"/>
          <p14:tracePt t="134631" x="1720850" y="5713413"/>
          <p14:tracePt t="134652" x="1711325" y="5713413"/>
          <p14:tracePt t="134666" x="1701800" y="5713413"/>
          <p14:tracePt t="134714" x="1693863" y="5713413"/>
          <p14:tracePt t="134731" x="1684338" y="5713413"/>
          <p14:tracePt t="134782" x="1684338" y="5703888"/>
          <p14:tracePt t="134799" x="1674813" y="5694363"/>
          <p14:tracePt t="134814" x="1665288" y="5694363"/>
          <p14:tracePt t="134868" x="1655763" y="5694363"/>
          <p14:tracePt t="134898" x="1646238" y="5694363"/>
          <p14:tracePt t="134971" x="1636713" y="5694363"/>
          <p14:tracePt t="134998" x="1627188" y="5694363"/>
          <p14:tracePt t="135148" x="1617663" y="5703888"/>
          <p14:tracePt t="135163" x="1608138" y="5703888"/>
          <p14:tracePt t="135184" x="1608138" y="5713413"/>
          <p14:tracePt t="135201" x="1598613" y="5722938"/>
          <p14:tracePt t="135215" x="1589088" y="5722938"/>
          <p14:tracePt t="135251" x="1579563" y="5722938"/>
          <p14:tracePt t="135282" x="1570038" y="5732463"/>
          <p14:tracePt t="135298" x="1560513" y="5741988"/>
          <p14:tracePt t="135331" x="1550988" y="5741988"/>
          <p14:tracePt t="135348" x="1541463" y="5751513"/>
          <p14:tracePt t="135364" x="1541463" y="5761038"/>
          <p14:tracePt t="135382" x="1531938" y="5761038"/>
          <p14:tracePt t="135398" x="1522413" y="5761038"/>
          <p14:tracePt t="135414" x="1522413" y="5770563"/>
          <p14:tracePt t="135511" x="1522413" y="5780088"/>
          <p14:tracePt t="135545" x="1522413" y="5789613"/>
          <p14:tracePt t="135577" x="1522413" y="5799138"/>
          <p14:tracePt t="135600" x="1522413" y="5808663"/>
          <p14:tracePt t="135631" x="1522413" y="5818188"/>
          <p14:tracePt t="135670" x="1522413" y="5827713"/>
          <p14:tracePt t="135700" x="1522413" y="5835650"/>
          <p14:tracePt t="135715" x="1512888" y="5845175"/>
          <p14:tracePt t="135731" x="1512888" y="5854700"/>
          <p14:tracePt t="135747" x="1512888" y="5864225"/>
          <p14:tracePt t="135764" x="1512888" y="5873750"/>
          <p14:tracePt t="135782" x="1512888" y="5883275"/>
          <p14:tracePt t="135815" x="1512888" y="5892800"/>
          <p14:tracePt t="135834" x="1512888" y="5911850"/>
          <p14:tracePt t="135848" x="1512888" y="5921375"/>
          <p14:tracePt t="135864" x="1512888" y="5940425"/>
          <p14:tracePt t="135870" x="1512888" y="5949950"/>
          <p14:tracePt t="135882" x="1512888" y="5959475"/>
          <p14:tracePt t="135897" x="1512888" y="5978525"/>
          <p14:tracePt t="135915" x="1512888" y="5997575"/>
          <p14:tracePt t="135916" x="1512888" y="6016625"/>
          <p14:tracePt t="135931" x="1512888" y="6026150"/>
          <p14:tracePt t="135947" x="1522413" y="6045200"/>
          <p14:tracePt t="135965" x="1531938" y="6062663"/>
          <p14:tracePt t="135981" x="1531938" y="6072188"/>
          <p14:tracePt t="135998" x="1531938" y="6081713"/>
          <p14:tracePt t="136022" x="1531938" y="6091238"/>
          <p14:tracePt t="136049" x="1541463" y="6100763"/>
          <p14:tracePt t="136064" x="1550988" y="6100763"/>
          <p14:tracePt t="136081" x="1560513" y="6110288"/>
          <p14:tracePt t="136099" x="1560513" y="6119813"/>
          <p14:tracePt t="136114" x="1570038" y="6119813"/>
          <p14:tracePt t="136147" x="1579563" y="6119813"/>
          <p14:tracePt t="136164" x="1598613" y="6119813"/>
          <p14:tracePt t="136182" x="1608138" y="6119813"/>
          <p14:tracePt t="136197" x="1617663" y="6119813"/>
          <p14:tracePt t="136214" x="1636713" y="6119813"/>
          <p14:tracePt t="136248" x="1646238" y="6119813"/>
          <p14:tracePt t="136265" x="1655763" y="6110288"/>
          <p14:tracePt t="136265" x="1665288" y="6110288"/>
          <p14:tracePt t="136281" x="1674813" y="6110288"/>
          <p14:tracePt t="136298" x="1684338" y="6110288"/>
          <p14:tracePt t="136324" x="1693863" y="6110288"/>
          <p14:tracePt t="136347" x="1701800" y="6110288"/>
          <p14:tracePt t="136369" x="1711325" y="6110288"/>
          <p14:tracePt t="136382" x="1711325" y="6100763"/>
          <p14:tracePt t="136384" x="1720850" y="6100763"/>
          <p14:tracePt t="136398" x="1730375" y="6091238"/>
          <p14:tracePt t="136416" x="1739900" y="6091238"/>
          <p14:tracePt t="136431" x="1749425" y="6091238"/>
          <p14:tracePt t="136449" x="1758950" y="6072188"/>
          <p14:tracePt t="136464" x="1768475" y="6072188"/>
          <p14:tracePt t="136484" x="1778000" y="6062663"/>
          <p14:tracePt t="136498" x="1806575" y="6054725"/>
          <p14:tracePt t="136515" x="1816100" y="6054725"/>
          <p14:tracePt t="136531" x="1825625" y="6045200"/>
          <p14:tracePt t="136548" x="1844675" y="6035675"/>
          <p14:tracePt t="136564" x="1882775" y="5997575"/>
          <p14:tracePt t="136581" x="1911350" y="5959475"/>
          <p14:tracePt t="136598" x="1928813" y="5940425"/>
          <p14:tracePt t="136614" x="1928813" y="5930900"/>
          <p14:tracePt t="136632" x="1938338" y="5921375"/>
          <p14:tracePt t="136648" x="1938338" y="5902325"/>
          <p14:tracePt t="136664" x="1947863" y="5883275"/>
          <p14:tracePt t="136682" x="1947863" y="5835650"/>
          <p14:tracePt t="136684" x="1947863" y="5808663"/>
          <p14:tracePt t="136698" x="1938338" y="5799138"/>
          <p14:tracePt t="136714" x="1938338" y="5789613"/>
          <p14:tracePt t="136732" x="1928813" y="5770563"/>
          <p14:tracePt t="136747" x="1919288" y="5761038"/>
          <p14:tracePt t="136764" x="1919288" y="5741988"/>
          <p14:tracePt t="136782" x="1901825" y="5722938"/>
          <p14:tracePt t="136798" x="1882775" y="5722938"/>
          <p14:tracePt t="136815" x="1873250" y="5703888"/>
          <p14:tracePt t="136831" x="1863725" y="5694363"/>
          <p14:tracePt t="136849" x="1844675" y="5684838"/>
          <p14:tracePt t="136864" x="1835150" y="5684838"/>
          <p14:tracePt t="136881" x="1806575" y="5675313"/>
          <p14:tracePt t="136898" x="1797050" y="5665788"/>
          <p14:tracePt t="136914" x="1787525" y="5656263"/>
          <p14:tracePt t="136931" x="1768475" y="5656263"/>
          <p14:tracePt t="136948" x="1711325" y="5665788"/>
          <p14:tracePt t="136965" x="1665288" y="5684838"/>
          <p14:tracePt t="136982" x="1636713" y="5694363"/>
          <p14:tracePt t="136998" x="1627188" y="5694363"/>
          <p14:tracePt t="137014" x="1617663" y="5694363"/>
          <p14:tracePt t="137031" x="1608138" y="5703888"/>
          <p14:tracePt t="137048" x="1598613" y="5703888"/>
          <p14:tracePt t="137051" x="1598613" y="5713413"/>
          <p14:tracePt t="137064" x="1589088" y="5713413"/>
          <p14:tracePt t="137065" x="1579563" y="5713413"/>
          <p14:tracePt t="137081" x="1570038" y="5732463"/>
          <p14:tracePt t="137097" x="1560513" y="5732463"/>
          <p14:tracePt t="137114" x="1550988" y="5741988"/>
          <p14:tracePt t="137134" x="1541463" y="5751513"/>
          <p14:tracePt t="137137" x="1531938" y="5751513"/>
          <p14:tracePt t="137148" x="1531938" y="5770563"/>
          <p14:tracePt t="137167" x="1503363" y="5854700"/>
          <p14:tracePt t="137181" x="1484313" y="5883275"/>
          <p14:tracePt t="137199" x="1484313" y="5911850"/>
          <p14:tracePt t="137215" x="1484313" y="5930900"/>
          <p14:tracePt t="137231" x="1484313" y="5959475"/>
          <p14:tracePt t="137248" x="1484313" y="5969000"/>
          <p14:tracePt t="137264" x="1484313" y="5988050"/>
          <p14:tracePt t="137283" x="1484313" y="5997575"/>
          <p14:tracePt t="137284" x="1493838" y="6007100"/>
          <p14:tracePt t="137298" x="1493838" y="6026150"/>
          <p14:tracePt t="137314" x="1493838" y="6035675"/>
          <p14:tracePt t="137331" x="1503363" y="6062663"/>
          <p14:tracePt t="137348" x="1512888" y="6072188"/>
          <p14:tracePt t="137364" x="1512888" y="6081713"/>
          <p14:tracePt t="137381" x="1531938" y="6100763"/>
          <p14:tracePt t="137398" x="1541463" y="6100763"/>
          <p14:tracePt t="137414" x="1589088" y="6119813"/>
          <p14:tracePt t="137417" x="1617663" y="6129338"/>
          <p14:tracePt t="137431" x="1674813" y="6138863"/>
          <p14:tracePt t="137448" x="1711325" y="6138863"/>
          <p14:tracePt t="137451" x="1730375" y="6138863"/>
          <p14:tracePt t="137466" x="1749425" y="6138863"/>
          <p14:tracePt t="137482" x="1778000" y="6138863"/>
          <p14:tracePt t="137498" x="1825625" y="6119813"/>
          <p14:tracePt t="137499" x="1854200" y="6100763"/>
          <p14:tracePt t="137514" x="1919288" y="6054725"/>
          <p14:tracePt t="137534" x="1976438" y="6016625"/>
          <p14:tracePt t="137537" x="1985963" y="6007100"/>
          <p14:tracePt t="137548" x="2005013" y="5997575"/>
          <p14:tracePt t="137565" x="2014538" y="5988050"/>
          <p14:tracePt t="137583" x="2014538" y="5978525"/>
          <p14:tracePt t="137615" x="2033588" y="5911850"/>
          <p14:tracePt t="137632" x="2043113" y="5808663"/>
          <p14:tracePt t="137648" x="2043113" y="5789613"/>
          <p14:tracePt t="137665" x="2043113" y="5780088"/>
          <p14:tracePt t="137681" x="2043113" y="5761038"/>
          <p14:tracePt t="137697" x="2033588" y="5732463"/>
          <p14:tracePt t="137714" x="1995488" y="5703888"/>
          <p14:tracePt t="137731" x="1928813" y="5656263"/>
          <p14:tracePt t="137747" x="1892300" y="5637213"/>
          <p14:tracePt t="137764" x="1844675" y="5608638"/>
          <p14:tracePt t="137781" x="1825625" y="5600700"/>
          <p14:tracePt t="137798" x="1787525" y="5600700"/>
          <p14:tracePt t="137814" x="1768475" y="5600700"/>
          <p14:tracePt t="137831" x="1730375" y="5600700"/>
          <p14:tracePt t="137847" x="1701800" y="5600700"/>
          <p14:tracePt t="137865" x="1665288" y="5608638"/>
          <p14:tracePt t="137881" x="1646238" y="5618163"/>
          <p14:tracePt t="137898" x="1617663" y="5637213"/>
          <p14:tracePt t="137914" x="1598613" y="5646738"/>
          <p14:tracePt t="137931" x="1589088" y="5646738"/>
          <p14:tracePt t="137948" x="1560513" y="5703888"/>
          <p14:tracePt t="137964" x="1531938" y="5741988"/>
          <p14:tracePt t="137981" x="1503363" y="5789613"/>
          <p14:tracePt t="137998" x="1493838" y="5854700"/>
          <p14:tracePt t="138014" x="1484313" y="5864225"/>
          <p14:tracePt t="138031" x="1484313" y="5892800"/>
          <p14:tracePt t="138047" x="1484313" y="5902325"/>
          <p14:tracePt t="138064" x="1484313" y="5930900"/>
          <p14:tracePt t="138081" x="1493838" y="5969000"/>
          <p14:tracePt t="138097" x="1522413" y="5997575"/>
          <p14:tracePt t="138115" x="1550988" y="6035675"/>
          <p14:tracePt t="138133" x="1570038" y="6054725"/>
          <p14:tracePt t="138149" x="1655763" y="6091238"/>
          <p14:tracePt t="138164" x="1711325" y="6119813"/>
          <p14:tracePt t="138181" x="1758950" y="6138863"/>
          <p14:tracePt t="138198" x="1787525" y="6138863"/>
          <p14:tracePt t="138216" x="1797050" y="6138863"/>
          <p14:tracePt t="138231" x="1816100" y="6138863"/>
          <p14:tracePt t="138247" x="1863725" y="6119813"/>
          <p14:tracePt t="138264" x="1928813" y="6091238"/>
          <p14:tracePt t="138281" x="1966913" y="6045200"/>
          <p14:tracePt t="138282" x="1995488" y="6026150"/>
          <p14:tracePt t="138298" x="2043113" y="5978525"/>
          <p14:tracePt t="138314" x="2071688" y="5949950"/>
          <p14:tracePt t="138316" x="2081213" y="5930900"/>
          <p14:tracePt t="138331" x="2100263" y="5902325"/>
          <p14:tracePt t="138349" x="2100263" y="5873750"/>
          <p14:tracePt t="138364" x="2100263" y="5827713"/>
          <p14:tracePt t="138383" x="2052638" y="5741988"/>
          <p14:tracePt t="138397" x="1995488" y="5684838"/>
          <p14:tracePt t="138415" x="1928813" y="5627688"/>
          <p14:tracePt t="138417" x="1911350" y="5600700"/>
          <p14:tracePt t="138424" x="1882775" y="5581650"/>
          <p14:tracePt t="138431" x="1854200" y="5553075"/>
          <p14:tracePt t="138464" x="1768475" y="5495925"/>
          <p14:tracePt t="138481" x="1720850" y="5476875"/>
          <p14:tracePt t="138481" x="1701800" y="5476875"/>
          <p14:tracePt t="138499" x="1627188" y="5467350"/>
          <p14:tracePt t="138514" x="1531938" y="5486400"/>
          <p14:tracePt t="138531" x="1400175" y="5524500"/>
          <p14:tracePt t="138552" x="1295400" y="5581650"/>
          <p14:tracePt t="138564" x="1276350" y="5600700"/>
          <p14:tracePt t="138581" x="1266825" y="5608638"/>
          <p14:tracePt t="138582" x="1257300" y="5608638"/>
          <p14:tracePt t="138632" x="1257300" y="5637213"/>
          <p14:tracePt t="138647" x="1257300" y="5741988"/>
          <p14:tracePt t="138664" x="1285875" y="5892800"/>
          <p14:tracePt t="138680" x="1314450" y="6054725"/>
          <p14:tracePt t="138717" x="1447800" y="6365875"/>
          <p14:tracePt t="138730" x="1503363" y="6461125"/>
          <p14:tracePt t="138747" x="1598613" y="6535738"/>
          <p14:tracePt t="138764" x="1693863" y="6554788"/>
          <p14:tracePt t="138766" x="1730375" y="6554788"/>
          <p14:tracePt t="138781" x="1787525" y="6535738"/>
          <p14:tracePt t="138799" x="1854200" y="6489700"/>
          <p14:tracePt t="138815" x="1919288" y="6432550"/>
          <p14:tracePt t="138832" x="1995488" y="6327775"/>
          <p14:tracePt t="138848" x="2024063" y="6289675"/>
          <p14:tracePt t="138865" x="2062163" y="6243638"/>
          <p14:tracePt t="138881" x="2081213" y="6205538"/>
          <p14:tracePt t="138898" x="2100263" y="6176963"/>
          <p14:tracePt t="138914" x="2109788" y="6138863"/>
          <p14:tracePt t="138931" x="2109788" y="6110288"/>
          <p14:tracePt t="138948" x="2109788" y="6054725"/>
          <p14:tracePt t="138964" x="2109788" y="6007100"/>
          <p14:tracePt t="138981" x="2090738" y="5969000"/>
          <p14:tracePt t="138982" x="2081213" y="5949950"/>
          <p14:tracePt t="138997" x="2062163" y="5911850"/>
          <p14:tracePt t="139014" x="2052638" y="5902325"/>
          <p14:tracePt t="139016" x="2043113" y="5892800"/>
          <p14:tracePt t="139031" x="2043113" y="5883275"/>
          <p14:tracePt t="139048" x="2024063" y="5873750"/>
          <p14:tracePt t="139064" x="1995488" y="5827713"/>
          <p14:tracePt t="139081" x="1947863" y="5789613"/>
          <p14:tracePt t="139098" x="1844675" y="5732463"/>
          <p14:tracePt t="139114" x="1797050" y="5713413"/>
          <p14:tracePt t="139136" x="1730375" y="5694363"/>
          <p14:tracePt t="139148" x="1684338" y="5694363"/>
          <p14:tracePt t="139165" x="1636713" y="5694363"/>
          <p14:tracePt t="139184" x="1493838" y="5854700"/>
          <p14:tracePt t="139199" x="1484313" y="5854700"/>
          <p14:tracePt t="140469" x="1484313" y="5902325"/>
          <p14:tracePt t="140477" x="1493838" y="5930900"/>
          <p14:tracePt t="140484" x="1512888" y="5969000"/>
          <p14:tracePt t="140498" x="1522413" y="5997575"/>
          <p14:tracePt t="140498" x="1541463" y="6016625"/>
          <p14:tracePt t="140514" x="1560513" y="6035675"/>
          <p14:tracePt t="140531" x="1570038" y="6054725"/>
          <p14:tracePt t="140531" x="1589088" y="6072188"/>
          <p14:tracePt t="140547" x="1617663" y="6091238"/>
          <p14:tracePt t="140564" x="1655763" y="6110288"/>
          <p14:tracePt t="140582" x="1693863" y="6129338"/>
          <p14:tracePt t="140583" x="1701800" y="6138863"/>
          <p14:tracePt t="140598" x="1758950" y="6167438"/>
          <p14:tracePt t="140614" x="1816100" y="6186488"/>
          <p14:tracePt t="140631" x="1892300" y="6205538"/>
          <p14:tracePt t="140647" x="1947863" y="6205538"/>
          <p14:tracePt t="140664" x="1985963" y="6215063"/>
          <p14:tracePt t="140681" x="1995488" y="6215063"/>
          <p14:tracePt t="140698" x="2005013" y="6215063"/>
          <p14:tracePt t="140713" x="2014538" y="6215063"/>
          <p14:tracePt t="140747" x="2024063" y="6215063"/>
          <p14:tracePt t="140764" x="2033588" y="6215063"/>
          <p14:tracePt t="140834" x="2033588" y="6205538"/>
          <p14:tracePt t="140886" x="2033588" y="6196013"/>
          <p14:tracePt t="140933" x="2033588" y="6186488"/>
          <p14:tracePt t="140948" x="2024063" y="6176963"/>
          <p14:tracePt t="140956" x="2024063" y="6167438"/>
          <p14:tracePt t="140964" x="2024063" y="6157913"/>
          <p14:tracePt t="140981" x="2014538" y="6138863"/>
          <p14:tracePt t="140997" x="2005013" y="6129338"/>
          <p14:tracePt t="141014" x="1976438" y="6100763"/>
          <p14:tracePt t="141031" x="1938338" y="6091238"/>
          <p14:tracePt t="141033" x="1919288" y="6081713"/>
          <p14:tracePt t="141048" x="1882775" y="6062663"/>
          <p14:tracePt t="141049" x="1835150" y="6062663"/>
          <p14:tracePt t="141064" x="1711325" y="6062663"/>
          <p14:tracePt t="141081" x="1598613" y="6072188"/>
          <p14:tracePt t="141097" x="1531938" y="6091238"/>
          <p14:tracePt t="141116" x="1512888" y="6100763"/>
          <p14:tracePt t="141147" x="1503363" y="6100763"/>
          <p14:tracePt t="141167" x="1493838" y="6100763"/>
          <p14:tracePt t="141184" x="1484313" y="6100763"/>
          <p14:tracePt t="141197" x="1466850" y="6110288"/>
          <p14:tracePt t="141216" x="1466850" y="6119813"/>
          <p14:tracePt t="141247" x="1457325" y="6119813"/>
          <p14:tracePt t="141282" x="1447800" y="6119813"/>
          <p14:tracePt t="141459" x="1457325" y="6119813"/>
          <p14:tracePt t="141498" x="1466850" y="6119813"/>
          <p14:tracePt t="141514" x="1474788" y="6119813"/>
          <p14:tracePt t="141530" x="1484313" y="6119813"/>
          <p14:tracePt t="141560" x="1493838" y="6119813"/>
          <p14:tracePt t="141568" x="1503363" y="6119813"/>
          <p14:tracePt t="141599" x="1522413" y="6119813"/>
          <p14:tracePt t="141632" x="1560513" y="6129338"/>
          <p14:tracePt t="141647" x="1579563" y="6138863"/>
          <p14:tracePt t="141664" x="1598613" y="6138863"/>
          <p14:tracePt t="141680" x="1636713" y="6148388"/>
          <p14:tracePt t="141698" x="1684338" y="6167438"/>
          <p14:tracePt t="141699" x="1711325" y="6176963"/>
          <p14:tracePt t="141714" x="1758950" y="6176963"/>
          <p14:tracePt t="141714" x="1806575" y="6186488"/>
          <p14:tracePt t="141731" x="1873250" y="6196013"/>
          <p14:tracePt t="141747" x="1928813" y="6196013"/>
          <p14:tracePt t="141764" x="1957388" y="6196013"/>
          <p14:tracePt t="141781" x="1966913" y="6196013"/>
          <p14:tracePt t="141797" x="1976438" y="6196013"/>
          <p14:tracePt t="141814" x="1985963" y="6196013"/>
          <p14:tracePt t="141815" x="1995488" y="6196013"/>
          <p14:tracePt t="141850" x="2014538" y="6196013"/>
          <p14:tracePt t="141864" x="2024063" y="6196013"/>
          <p14:tracePt t="141881" x="2033588" y="6196013"/>
          <p14:tracePt t="141897" x="2062163" y="6186488"/>
          <p14:tracePt t="141914" x="2081213" y="6186488"/>
          <p14:tracePt t="141935" x="2100263" y="6176963"/>
          <p14:tracePt t="141950" x="2119313" y="6176963"/>
          <p14:tracePt t="141964" x="2128838" y="6176963"/>
          <p14:tracePt t="141981" x="2138363" y="6176963"/>
          <p14:tracePt t="141998" x="2146300" y="6176963"/>
          <p14:tracePt t="142014" x="2146300" y="6167438"/>
          <p14:tracePt t="142031" x="2155825" y="6167438"/>
          <p14:tracePt t="142033" x="2165350" y="6167438"/>
          <p14:tracePt t="142089" x="2174875" y="6167438"/>
          <p14:tracePt t="142097" x="2174875" y="6157913"/>
          <p14:tracePt t="142131" x="2174875" y="6148388"/>
          <p14:tracePt t="143130" x="2146300" y="6148388"/>
          <p14:tracePt t="143147" x="2109788" y="6148388"/>
          <p14:tracePt t="143164" x="2071688" y="6148388"/>
          <p14:tracePt t="143181" x="2043113" y="6148388"/>
          <p14:tracePt t="143197" x="2024063" y="6148388"/>
          <p14:tracePt t="143216" x="2005013" y="6148388"/>
          <p14:tracePt t="143231" x="1995488" y="6148388"/>
          <p14:tracePt t="143248" x="1976438" y="6148388"/>
          <p14:tracePt t="143264" x="1966913" y="6148388"/>
          <p14:tracePt t="143283" x="1957388" y="6148388"/>
          <p14:tracePt t="143297" x="1947863" y="6148388"/>
          <p14:tracePt t="143315" x="1928813" y="6148388"/>
          <p14:tracePt t="143331" x="1901825" y="6138863"/>
          <p14:tracePt t="143332" x="1873250" y="6119813"/>
          <p14:tracePt t="143348" x="1806575" y="6091238"/>
          <p14:tracePt t="143365" x="1768475" y="6072188"/>
          <p14:tracePt t="143381" x="1749425" y="6072188"/>
          <p14:tracePt t="143397" x="1739900" y="6072188"/>
          <p14:tracePt t="143415" x="1730375" y="6072188"/>
          <p14:tracePt t="143430" x="1720850" y="6072188"/>
          <p14:tracePt t="143465" x="1711325" y="6072188"/>
          <p14:tracePt t="143581" x="1720850" y="6072188"/>
          <p14:tracePt t="143590" x="1730375" y="6072188"/>
          <p14:tracePt t="143597" x="1739900" y="6072188"/>
          <p14:tracePt t="143614" x="1768475" y="6072188"/>
          <p14:tracePt t="143632" x="1797050" y="6072188"/>
          <p14:tracePt t="143647" x="1806575" y="6081713"/>
          <p14:tracePt t="143669" x="1816100" y="6091238"/>
          <p14:tracePt t="143684" x="1835150" y="6091238"/>
          <p14:tracePt t="143737" x="1835150" y="6100763"/>
          <p14:tracePt t="143743" x="1816100" y="6110288"/>
          <p14:tracePt t="143751" x="1787525" y="6119813"/>
          <p14:tracePt t="143764" x="1730375" y="6138863"/>
          <p14:tracePt t="143782" x="1503363" y="6148388"/>
          <p14:tracePt t="143797" x="1466850" y="6148388"/>
          <p14:tracePt t="143797" x="1438275" y="6148388"/>
          <p14:tracePt t="143814" x="1390650" y="6148388"/>
          <p14:tracePt t="143831" x="1381125" y="6148388"/>
          <p14:tracePt t="143848" x="1371600" y="6148388"/>
          <p14:tracePt t="143899" x="1371600" y="6138863"/>
          <p14:tracePt t="143930" x="1390650" y="6129338"/>
          <p14:tracePt t="143947" x="1447800" y="6119813"/>
          <p14:tracePt t="143964" x="1503363" y="6110288"/>
          <p14:tracePt t="143981" x="1570038" y="6110288"/>
          <p14:tracePt t="143998" x="1627188" y="6110288"/>
          <p14:tracePt t="143999" x="1665288" y="6110288"/>
          <p14:tracePt t="144015" x="1711325" y="6110288"/>
          <p14:tracePt t="144031" x="1730375" y="6110288"/>
          <p14:tracePt t="144047" x="1739900" y="6110288"/>
          <p14:tracePt t="144090" x="1749425" y="6110288"/>
          <p14:tracePt t="144101" x="1758950" y="6110288"/>
          <p14:tracePt t="144216" x="1749425" y="6110288"/>
          <p14:tracePt t="144240" x="1739900" y="6110288"/>
          <p14:tracePt t="144247" x="1730375" y="6110288"/>
          <p14:tracePt t="144280" x="1711325" y="6110288"/>
          <p14:tracePt t="144314" x="1701800" y="6110288"/>
          <p14:tracePt t="144331" x="1693863" y="6110288"/>
          <p14:tracePt t="144381" x="1693863" y="6119813"/>
          <p14:tracePt t="144397" x="1720850" y="6129338"/>
          <p14:tracePt t="144415" x="1768475" y="6167438"/>
          <p14:tracePt t="144431" x="1835150" y="6205538"/>
          <p14:tracePt t="144449" x="1911350" y="6243638"/>
          <p14:tracePt t="144466" x="1957388" y="6262688"/>
          <p14:tracePt t="144481" x="1976438" y="6272213"/>
          <p14:tracePt t="144515" x="1985963" y="6272213"/>
          <p14:tracePt t="144547" x="1995488" y="6272213"/>
          <p14:tracePt t="144581" x="1976438" y="6281738"/>
          <p14:tracePt t="144597" x="1911350" y="6281738"/>
          <p14:tracePt t="144616" x="1655763" y="6281738"/>
          <p14:tracePt t="144631" x="1457325" y="6281738"/>
          <p14:tracePt t="144647" x="1285875" y="6289675"/>
          <p14:tracePt t="144665" x="1239838" y="6289675"/>
          <p14:tracePt t="144680" x="1220788" y="6289675"/>
          <p14:tracePt t="144758" x="1230313" y="6289675"/>
          <p14:tracePt t="144771" x="1257300" y="6289675"/>
          <p14:tracePt t="144781" x="1285875" y="6281738"/>
          <p14:tracePt t="144798" x="1381125" y="6262688"/>
          <p14:tracePt t="144815" x="1493838" y="6234113"/>
          <p14:tracePt t="144832" x="1739900" y="6186488"/>
          <p14:tracePt t="144847" x="1854200" y="6176963"/>
          <p14:tracePt t="144864" x="1947863" y="6176963"/>
          <p14:tracePt t="144865" x="1976438" y="6176963"/>
          <p14:tracePt t="144881" x="2043113" y="6176963"/>
          <p14:tracePt t="144897" x="2119313" y="6176963"/>
          <p14:tracePt t="144899" x="2155825" y="6196013"/>
          <p14:tracePt t="144914" x="2222500" y="6196013"/>
          <p14:tracePt t="144933" x="2279650" y="6196013"/>
          <p14:tracePt t="144964" x="2308225" y="6196013"/>
          <p14:tracePt t="145036" x="2308225" y="6186488"/>
          <p14:tracePt t="145661" x="2327275" y="6148388"/>
          <p14:tracePt t="145668" x="2401888" y="6072188"/>
          <p14:tracePt t="145681" x="2497138" y="5978525"/>
          <p14:tracePt t="145697" x="3036888" y="5391150"/>
          <p14:tracePt t="145698" x="3443288" y="4918075"/>
          <p14:tracePt t="145716" x="4275138" y="3868738"/>
          <p14:tracePt t="145731" x="5249863" y="2647950"/>
          <p14:tracePt t="145747" x="6186488" y="1493838"/>
          <p14:tracePt t="145765" x="6923088" y="585788"/>
          <p14:tracePt t="145781" x="7339013" y="10477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7B62B3F-E675-2BC4-6813-0C2F56CCC0B5}"/>
            </a:ext>
          </a:extLst>
        </p:cNvPr>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6E0CD03-472B-049E-A470-C7EE3BCFC111}"/>
              </a:ext>
            </a:extLst>
          </p:cNvPr>
          <p:cNvSpPr>
            <a:spLocks noGrp="1"/>
          </p:cNvSpPr>
          <p:nvPr>
            <p:ph type="title"/>
          </p:nvPr>
        </p:nvSpPr>
        <p:spPr>
          <a:xfrm>
            <a:off x="525718" y="775403"/>
            <a:ext cx="5374902" cy="1835608"/>
          </a:xfrm>
        </p:spPr>
        <p:txBody>
          <a:bodyPr vert="horz" lIns="91440" tIns="45720" rIns="91440" bIns="45720" rtlCol="0" anchor="t">
            <a:normAutofit/>
          </a:bodyPr>
          <a:lstStyle/>
          <a:p>
            <a:r>
              <a:rPr lang="en-US" dirty="0"/>
              <a:t>Data Preparation</a:t>
            </a:r>
          </a:p>
        </p:txBody>
      </p:sp>
      <p:grpSp>
        <p:nvGrpSpPr>
          <p:cNvPr id="8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 name="Rectangle 1">
            <a:extLst>
              <a:ext uri="{FF2B5EF4-FFF2-40B4-BE49-F238E27FC236}">
                <a16:creationId xmlns:a16="http://schemas.microsoft.com/office/drawing/2014/main" id="{9FDBA640-D939-A95E-9D6C-1904411D223C}"/>
              </a:ext>
            </a:extLst>
          </p:cNvPr>
          <p:cNvSpPr>
            <a:spLocks noGrp="1" noChangeArrowheads="1"/>
          </p:cNvSpPr>
          <p:nvPr>
            <p:ph idx="1"/>
          </p:nvPr>
        </p:nvSpPr>
        <p:spPr bwMode="auto">
          <a:xfrm>
            <a:off x="6234840" y="986683"/>
            <a:ext cx="5588182" cy="14924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25000" lnSpcReduction="20000"/>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8000" b="1" i="0" u="none" strike="noStrike" cap="none" normalizeH="0" baseline="0" dirty="0">
                <a:ln>
                  <a:noFill/>
                </a:ln>
                <a:effectLst/>
              </a:rPr>
              <a:t>Feature Scaling:</a:t>
            </a:r>
            <a:r>
              <a:rPr kumimoji="0" lang="en-US" altLang="en-US" sz="8000" b="0" i="0" u="none" strike="noStrike" cap="none" normalizeH="0" baseline="0" dirty="0">
                <a:ln>
                  <a:noFill/>
                </a:ln>
                <a:effectLst/>
              </a:rPr>
              <a:t> Normalizing data (using </a:t>
            </a:r>
            <a:r>
              <a:rPr kumimoji="0" lang="en-US" altLang="en-US" sz="8000" i="0" u="none" strike="noStrike" cap="none" normalizeH="0" baseline="0" dirty="0">
                <a:ln>
                  <a:noFill/>
                </a:ln>
                <a:effectLst/>
              </a:rPr>
              <a:t>RobustScaler</a:t>
            </a:r>
            <a:r>
              <a:rPr kumimoji="0" lang="en-US" altLang="en-US" sz="8000" b="0" i="0" u="none" strike="noStrike" cap="none" normalizeH="0" baseline="0" dirty="0">
                <a:ln>
                  <a:noFill/>
                </a:ln>
                <a:effectLst/>
              </a:rPr>
              <a:t>) ensures that all features are on a similar scale, improving model performance and convergence.</a:t>
            </a:r>
          </a:p>
          <a:p>
            <a:pPr marL="0" marR="0" lvl="0" indent="0" defTabSz="914400" rtl="0" eaLnBrk="0" fontAlgn="base" latinLnBrk="0" hangingPunct="0">
              <a:lnSpc>
                <a:spcPct val="100000"/>
              </a:lnSpc>
              <a:spcBef>
                <a:spcPct val="0"/>
              </a:spcBef>
              <a:spcAft>
                <a:spcPts val="600"/>
              </a:spcAft>
              <a:buClrTx/>
              <a:buSzTx/>
              <a:tabLst/>
            </a:pPr>
            <a:endParaRPr kumimoji="0" lang="en-US" altLang="en-US" sz="80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8000" b="1" i="0" u="none" strike="noStrike" cap="none" normalizeH="0" baseline="0" dirty="0">
                <a:ln>
                  <a:noFill/>
                </a:ln>
                <a:effectLst/>
              </a:rPr>
              <a:t>Train-Test Split:</a:t>
            </a:r>
            <a:r>
              <a:rPr kumimoji="0" lang="en-US" altLang="en-US" sz="8000" b="0" i="0" u="none" strike="noStrike" cap="none" normalizeH="0" baseline="0" dirty="0">
                <a:ln>
                  <a:noFill/>
                </a:ln>
                <a:effectLst/>
              </a:rPr>
              <a:t> Separating data into training, validation, and test sets ensures unbiased evaluation of the model.</a:t>
            </a:r>
          </a:p>
          <a:p>
            <a:pPr marL="0" marR="0" lvl="0" indent="0" defTabSz="914400" rtl="0" eaLnBrk="0" fontAlgn="base" latinLnBrk="0" hangingPunct="0">
              <a:lnSpc>
                <a:spcPct val="100000"/>
              </a:lnSpc>
              <a:spcBef>
                <a:spcPct val="0"/>
              </a:spcBef>
              <a:spcAft>
                <a:spcPts val="600"/>
              </a:spcAft>
              <a:buClrTx/>
              <a:buSzTx/>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lang="en-US" altLang="en-US" sz="500" dirty="0">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500" b="0" i="0" u="none" strike="noStrike" cap="none" normalizeH="0" baseline="0" dirty="0">
                <a:ln>
                  <a:noFill/>
                </a:ln>
                <a:effectLst/>
                <a:latin typeface="Arial" panose="020B0604020202020204" pitchFamily="34" charset="0"/>
              </a:rPr>
              <a:t> </a:t>
            </a:r>
          </a:p>
        </p:txBody>
      </p:sp>
      <p:pic>
        <p:nvPicPr>
          <p:cNvPr id="10" name="Picture 9" descr="Feature Scaling: Normalizing data (using RobustScaler) ensures that all features are on a similar scale, improving model performance and convergence&#10;">
            <a:extLst>
              <a:ext uri="{FF2B5EF4-FFF2-40B4-BE49-F238E27FC236}">
                <a16:creationId xmlns:a16="http://schemas.microsoft.com/office/drawing/2014/main" id="{FBE018EA-79B7-91A0-FECF-679677864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6" y="2837669"/>
            <a:ext cx="5698553" cy="3192875"/>
          </a:xfrm>
          <a:prstGeom prst="rect">
            <a:avLst/>
          </a:prstGeom>
        </p:spPr>
      </p:pic>
      <p:pic>
        <p:nvPicPr>
          <p:cNvPr id="9" name="Picture 8">
            <a:extLst>
              <a:ext uri="{FF2B5EF4-FFF2-40B4-BE49-F238E27FC236}">
                <a16:creationId xmlns:a16="http://schemas.microsoft.com/office/drawing/2014/main" id="{E5784247-D075-DD74-E9C4-69BB06DE59FB}"/>
              </a:ext>
            </a:extLst>
          </p:cNvPr>
          <p:cNvPicPr>
            <a:picLocks noChangeAspect="1"/>
          </p:cNvPicPr>
          <p:nvPr/>
        </p:nvPicPr>
        <p:blipFill>
          <a:blip r:embed="rId3"/>
          <a:stretch>
            <a:fillRect/>
          </a:stretch>
        </p:blipFill>
        <p:spPr>
          <a:xfrm>
            <a:off x="6234840" y="3393845"/>
            <a:ext cx="5831397" cy="2390873"/>
          </a:xfrm>
          <a:prstGeom prst="rect">
            <a:avLst/>
          </a:prstGeom>
        </p:spPr>
      </p:pic>
      <p:sp>
        <p:nvSpPr>
          <p:cNvPr id="91" name="Freeform: Shape 9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2630" y="5840200"/>
            <a:ext cx="2152346" cy="1017799"/>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3" name="Group 9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99575" y="5630406"/>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1" name="Freeform: Shape 100">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2" name="Freeform: Shape 101">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4"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8946885"/>
      </p:ext>
    </p:extLst>
  </p:cSld>
  <p:clrMapOvr>
    <a:masterClrMapping/>
  </p:clrMapOvr>
  <mc:AlternateContent xmlns:mc="http://schemas.openxmlformats.org/markup-compatibility/2006">
    <mc:Choice xmlns:p14="http://schemas.microsoft.com/office/powerpoint/2010/main" Requires="p14">
      <p:transition spd="slow" p14:dur="2000" advTm="75138"/>
    </mc:Choice>
    <mc:Fallback>
      <p:transition spd="slow" advTm="75138"/>
    </mc:Fallback>
  </mc:AlternateContent>
  <p:extLst>
    <p:ext uri="{3A86A75C-4F4B-4683-9AE1-C65F6400EC91}">
      <p14:laserTraceLst xmlns:p14="http://schemas.microsoft.com/office/powerpoint/2010/main">
        <p14:tracePtLst>
          <p14:tracePt t="8910" x="8739188" y="1882775"/>
          <p14:tracePt t="8918" x="8550275" y="1579563"/>
          <p14:tracePt t="8937" x="8210550" y="1154113"/>
          <p14:tracePt t="8940" x="8012113" y="993775"/>
          <p14:tracePt t="8968" x="7094538" y="501650"/>
          <p14:tracePt t="8985" x="6686550" y="377825"/>
          <p14:tracePt t="9018" x="5807075" y="160338"/>
          <p14:tracePt t="9035" x="5297488" y="131763"/>
          <p14:tracePt t="9035" x="5051425" y="131763"/>
          <p14:tracePt t="9053" x="4511675" y="160338"/>
          <p14:tracePt t="9068" x="3971925" y="255588"/>
          <p14:tracePt t="9084" x="3357563" y="425450"/>
          <p14:tracePt t="9101" x="2762250" y="623888"/>
          <p14:tracePt t="9104" x="2468563" y="766763"/>
          <p14:tracePt t="9118" x="2251075" y="917575"/>
          <p14:tracePt t="9120" x="2024063" y="1087438"/>
          <p14:tracePt t="9135" x="1636713" y="1476375"/>
          <p14:tracePt t="9151" x="1323975" y="1892300"/>
          <p14:tracePt t="9169" x="1068388" y="2298700"/>
          <p14:tracePt t="9184" x="889000" y="2667000"/>
          <p14:tracePt t="9201" x="719138" y="3140075"/>
          <p14:tracePt t="9219" x="633413" y="3538538"/>
          <p14:tracePt t="9220" x="595313" y="3689350"/>
          <p14:tracePt t="9236" x="558800" y="3916363"/>
          <p14:tracePt t="9253" x="530225" y="4076700"/>
          <p14:tracePt t="9268" x="511175" y="4152900"/>
          <p14:tracePt t="9284" x="492125" y="4210050"/>
          <p14:tracePt t="9302" x="473075" y="4284663"/>
          <p14:tracePt t="9318" x="415925" y="4398963"/>
          <p14:tracePt t="9335" x="358775" y="4530725"/>
          <p14:tracePt t="9337" x="331788" y="4587875"/>
          <p14:tracePt t="9352" x="303213" y="4673600"/>
          <p14:tracePt t="9368" x="284163" y="4710113"/>
          <p14:tracePt t="9384" x="274638" y="4738688"/>
          <p14:tracePt t="9401" x="274638" y="4767263"/>
          <p14:tracePt t="9418" x="274638" y="4833938"/>
          <p14:tracePt t="9434" x="312738" y="4956175"/>
          <p14:tracePt t="9468" x="482600" y="5268913"/>
          <p14:tracePt t="9486" x="530225" y="5335588"/>
          <p14:tracePt t="9502" x="576263" y="5391150"/>
          <p14:tracePt t="9518" x="623888" y="5457825"/>
          <p14:tracePt t="9536" x="661988" y="5543550"/>
          <p14:tracePt t="9539" x="681038" y="5581650"/>
          <p14:tracePt t="9551" x="700088" y="5618163"/>
          <p14:tracePt t="9568" x="738188" y="5684838"/>
          <p14:tracePt t="9569" x="738188" y="5694363"/>
          <p14:tracePt t="9586" x="776288" y="5732463"/>
          <p14:tracePt t="9601" x="803275" y="5741988"/>
          <p14:tracePt t="9618" x="831850" y="5761038"/>
          <p14:tracePt t="9636" x="869950" y="5770563"/>
          <p14:tracePt t="9652" x="955675" y="5770563"/>
          <p14:tracePt t="9654" x="1003300" y="5761038"/>
          <p14:tracePt t="9668" x="1087438" y="5722938"/>
          <p14:tracePt t="9670" x="1182688" y="5656263"/>
          <p14:tracePt t="9685" x="1362075" y="5553075"/>
          <p14:tracePt t="9702" x="1522413" y="5457825"/>
          <p14:tracePt t="9719" x="1617663" y="5391150"/>
          <p14:tracePt t="9736" x="1693863" y="5345113"/>
          <p14:tracePt t="9752" x="1739900" y="5316538"/>
          <p14:tracePt t="9755" x="1739900" y="5297488"/>
          <p14:tracePt t="9768" x="1758950" y="5287963"/>
          <p14:tracePt t="9769" x="1768475" y="5259388"/>
          <p14:tracePt t="9788" x="1787525" y="5221288"/>
          <p14:tracePt t="9801" x="1787525" y="5173663"/>
          <p14:tracePt t="9818" x="1787525" y="5145088"/>
          <p14:tracePt t="9834" x="1787525" y="5127625"/>
          <p14:tracePt t="9851" x="1787525" y="5089525"/>
          <p14:tracePt t="9870" x="1787525" y="4965700"/>
          <p14:tracePt t="9885" x="1787525" y="4927600"/>
          <p14:tracePt t="9901" x="1787525" y="4910138"/>
          <p14:tracePt t="9918" x="1778000" y="4881563"/>
          <p14:tracePt t="9934" x="1739900" y="4833938"/>
          <p14:tracePt t="9951" x="1655763" y="4748213"/>
          <p14:tracePt t="9968" x="1560513" y="4654550"/>
          <p14:tracePt t="9984" x="1474788" y="4568825"/>
          <p14:tracePt t="9987" x="1447800" y="4540250"/>
          <p14:tracePt t="10002" x="1400175" y="4511675"/>
          <p14:tracePt t="10018" x="1362075" y="4483100"/>
          <p14:tracePt t="10034" x="1323975" y="4473575"/>
          <p14:tracePt t="10052" x="1266825" y="4473575"/>
          <p14:tracePt t="10068" x="1211263" y="4492625"/>
          <p14:tracePt t="10086" x="1154113" y="4521200"/>
          <p14:tracePt t="10088" x="1116013" y="4549775"/>
          <p14:tracePt t="10103" x="1096963" y="4568825"/>
          <p14:tracePt t="10105" x="1068388" y="4587875"/>
          <p14:tracePt t="10119" x="1003300" y="4683125"/>
          <p14:tracePt t="10136" x="927100" y="4862513"/>
          <p14:tracePt t="10151" x="860425" y="5099050"/>
          <p14:tracePt t="10168" x="841375" y="5278438"/>
          <p14:tracePt t="10184" x="841375" y="5391150"/>
          <p14:tracePt t="10202" x="841375" y="5467350"/>
          <p14:tracePt t="10203" x="850900" y="5514975"/>
          <p14:tracePt t="10219" x="879475" y="5591175"/>
          <p14:tracePt t="10234" x="879475" y="5627688"/>
          <p14:tracePt t="10238" x="898525" y="5665788"/>
          <p14:tracePt t="10253" x="936625" y="5741988"/>
          <p14:tracePt t="10269" x="974725" y="5780088"/>
          <p14:tracePt t="10285" x="1003300" y="5818188"/>
          <p14:tracePt t="10301" x="1039813" y="5827713"/>
          <p14:tracePt t="10318" x="1068388" y="5845175"/>
          <p14:tracePt t="10321" x="1077913" y="5845175"/>
          <p14:tracePt t="10336" x="1144588" y="5835650"/>
          <p14:tracePt t="10351" x="1230313" y="5789613"/>
          <p14:tracePt t="10369" x="1352550" y="5694363"/>
          <p14:tracePt t="10384" x="1438275" y="5637213"/>
          <p14:tracePt t="10402" x="1474788" y="5608638"/>
          <p14:tracePt t="10419" x="1493838" y="5581650"/>
          <p14:tracePt t="10420" x="1503363" y="5572125"/>
          <p14:tracePt t="10452" x="1579563" y="5364163"/>
          <p14:tracePt t="10471" x="1589088" y="5221288"/>
          <p14:tracePt t="10484" x="1589088" y="5173663"/>
          <p14:tracePt t="10502" x="1589088" y="5154613"/>
          <p14:tracePt t="10521" x="1589088" y="5145088"/>
          <p14:tracePt t="10714" x="1598613" y="5145088"/>
          <p14:tracePt t="10722" x="1598613" y="5154613"/>
          <p14:tracePt t="10738" x="1598613" y="5164138"/>
          <p14:tracePt t="11706" x="1825625" y="5022850"/>
          <p14:tracePt t="11714" x="2128838" y="4862513"/>
          <p14:tracePt t="11722" x="2382838" y="4738688"/>
          <p14:tracePt t="11734" x="2609850" y="4654550"/>
          <p14:tracePt t="11751" x="3027363" y="4502150"/>
          <p14:tracePt t="11752" x="3216275" y="4446588"/>
          <p14:tracePt t="11768" x="3584575" y="4370388"/>
          <p14:tracePt t="11785" x="3859213" y="4322763"/>
          <p14:tracePt t="11801" x="4029075" y="4294188"/>
          <p14:tracePt t="11818" x="4152900" y="4275138"/>
          <p14:tracePt t="11819" x="4217988" y="4265613"/>
          <p14:tracePt t="11834" x="4332288" y="4237038"/>
          <p14:tracePt t="11851" x="4435475" y="4200525"/>
          <p14:tracePt t="11868" x="4511675" y="4152900"/>
          <p14:tracePt t="11885" x="4549775" y="4124325"/>
          <p14:tracePt t="11887" x="4568825" y="4114800"/>
          <p14:tracePt t="11901" x="4597400" y="4076700"/>
          <p14:tracePt t="11918" x="4643438" y="4048125"/>
          <p14:tracePt t="11934" x="4681538" y="4010025"/>
          <p14:tracePt t="11951" x="4729163" y="3983038"/>
          <p14:tracePt t="11969" x="4738688" y="3973513"/>
          <p14:tracePt t="11971" x="4748213" y="3973513"/>
          <p14:tracePt t="11987" x="4748213" y="3963988"/>
          <p14:tracePt t="12003" x="4757738" y="3954463"/>
          <p14:tracePt t="12018" x="4767263" y="3954463"/>
          <p14:tracePt t="12036" x="4786313" y="3954463"/>
          <p14:tracePt t="12037" x="4795838" y="3944938"/>
          <p14:tracePt t="12051" x="4805363" y="3944938"/>
          <p14:tracePt t="12053" x="4814888" y="3935413"/>
          <p14:tracePt t="12069" x="4833938" y="3935413"/>
          <p14:tracePt t="12085" x="4843463" y="3925888"/>
          <p14:tracePt t="12101" x="4860925" y="3925888"/>
          <p14:tracePt t="12120" x="4879975" y="3916363"/>
          <p14:tracePt t="12134" x="4899025" y="3906838"/>
          <p14:tracePt t="12154" x="4908550" y="3906838"/>
          <p14:tracePt t="12168" x="4918075" y="3897313"/>
          <p14:tracePt t="12184" x="4937125" y="3887788"/>
          <p14:tracePt t="12201" x="4946650" y="3887788"/>
          <p14:tracePt t="12218" x="4956175" y="3878263"/>
          <p14:tracePt t="12239" x="4965700" y="3868738"/>
          <p14:tracePt t="12242" x="4975225" y="3868738"/>
          <p14:tracePt t="12251" x="4984750" y="3868738"/>
          <p14:tracePt t="12286" x="4994275" y="3849688"/>
          <p14:tracePt t="12301" x="5003800" y="3849688"/>
          <p14:tracePt t="12334" x="5003800" y="3840163"/>
          <p14:tracePt t="12351" x="5003800" y="3830638"/>
          <p14:tracePt t="12368" x="5003800" y="3792538"/>
          <p14:tracePt t="12385" x="4965700" y="3746500"/>
          <p14:tracePt t="12389" x="4956175" y="3717925"/>
          <p14:tracePt t="12401" x="4927600" y="3698875"/>
          <p14:tracePt t="12408" x="4918075" y="3670300"/>
          <p14:tracePt t="12411" x="4899025" y="3660775"/>
          <p14:tracePt t="12417" x="4889500" y="3651250"/>
          <p14:tracePt t="12435" x="4860925" y="3622675"/>
          <p14:tracePt t="12464" x="4852988" y="3622675"/>
          <p14:tracePt t="12469" x="4852988" y="3613150"/>
          <p14:tracePt t="12484" x="4843463" y="3613150"/>
          <p14:tracePt t="12501" x="4843463" y="3603625"/>
          <p14:tracePt t="12519" x="4833938" y="3603625"/>
          <p14:tracePt t="12567" x="4824413" y="3603625"/>
          <p14:tracePt t="12634" x="4814888" y="3603625"/>
          <p14:tracePt t="12646" x="4805363" y="3603625"/>
          <p14:tracePt t="12667" x="4795838" y="3594100"/>
          <p14:tracePt t="12684" x="4748213" y="3594100"/>
          <p14:tracePt t="12717" x="4662488" y="3594100"/>
          <p14:tracePt t="12735" x="4616450" y="3594100"/>
          <p14:tracePt t="12752" x="4578350" y="3584575"/>
          <p14:tracePt t="12768" x="4559300" y="3584575"/>
          <p14:tracePt t="12803" x="4549775" y="3584575"/>
          <p14:tracePt t="12818" x="4540250" y="3584575"/>
          <p14:tracePt t="12851" x="4530725" y="3584575"/>
          <p14:tracePt t="12885" x="4511675" y="3584575"/>
          <p14:tracePt t="12901" x="4473575" y="3603625"/>
          <p14:tracePt t="12918" x="4332288" y="3746500"/>
          <p14:tracePt t="12934" x="4208463" y="3859213"/>
          <p14:tracePt t="12951" x="4086225" y="3954463"/>
          <p14:tracePt t="12968" x="4029075" y="4000500"/>
          <p14:tracePt t="12985" x="4000500" y="4019550"/>
          <p14:tracePt t="13027" x="3990975" y="4019550"/>
          <p14:tracePt t="13053" x="3981450" y="4019550"/>
          <p14:tracePt t="13094" x="3971925" y="4019550"/>
          <p14:tracePt t="13109" x="3971925" y="4010025"/>
          <p14:tracePt t="13137" x="3952875" y="3973513"/>
          <p14:tracePt t="13151" x="3952875" y="3954463"/>
          <p14:tracePt t="13168" x="3916363" y="3935413"/>
          <p14:tracePt t="13184" x="3887788" y="3916363"/>
          <p14:tracePt t="13201" x="3849688" y="3897313"/>
          <p14:tracePt t="13203" x="3840163" y="3887788"/>
          <p14:tracePt t="13217" x="3792538" y="3878263"/>
          <p14:tracePt t="13236" x="3744913" y="3868738"/>
          <p14:tracePt t="13251" x="3670300" y="3868738"/>
          <p14:tracePt t="13270" x="3622675" y="3868738"/>
          <p14:tracePt t="13272" x="3603625" y="3878263"/>
          <p14:tracePt t="13284" x="3575050" y="3897313"/>
          <p14:tracePt t="13285" x="3546475" y="3916363"/>
          <p14:tracePt t="13303" x="3517900" y="3935413"/>
          <p14:tracePt t="13304" x="3498850" y="3935413"/>
          <p14:tracePt t="13318" x="3471863" y="3963988"/>
          <p14:tracePt t="13337" x="3443288" y="3983038"/>
          <p14:tracePt t="13340" x="3424238" y="3992563"/>
          <p14:tracePt t="13352" x="3405188" y="4029075"/>
          <p14:tracePt t="13369" x="3376613" y="4048125"/>
          <p14:tracePt t="13386" x="3328988" y="4095750"/>
          <p14:tracePt t="13401" x="3328988" y="4114800"/>
          <p14:tracePt t="13417" x="3319463" y="4124325"/>
          <p14:tracePt t="13436" x="3309938" y="4133850"/>
          <p14:tracePt t="13468" x="3300413" y="4143375"/>
          <p14:tracePt t="13517" x="3290888" y="4143375"/>
          <p14:tracePt t="13555" x="3281363" y="4143375"/>
          <p14:tracePt t="13632" x="3273425" y="4143375"/>
          <p14:tracePt t="13706" x="3273425" y="4133850"/>
          <p14:tracePt t="13740" x="3290888" y="4133850"/>
          <p14:tracePt t="13752" x="3328988" y="4133850"/>
          <p14:tracePt t="13753" x="3367088" y="4133850"/>
          <p14:tracePt t="13767" x="3556000" y="4133850"/>
          <p14:tracePt t="13784" x="3725863" y="4143375"/>
          <p14:tracePt t="13801" x="4019550" y="4229100"/>
          <p14:tracePt t="13817" x="4198938" y="4284663"/>
          <p14:tracePt t="13834" x="4360863" y="4379913"/>
          <p14:tracePt t="13835" x="4445000" y="4437063"/>
          <p14:tracePt t="13851" x="4616450" y="4559300"/>
          <p14:tracePt t="13869" x="4860925" y="4729163"/>
          <p14:tracePt t="13884" x="4956175" y="4795838"/>
          <p14:tracePt t="13901" x="5022850" y="4843463"/>
          <p14:tracePt t="13904" x="5041900" y="4862513"/>
          <p14:tracePt t="13918" x="5097463" y="4881563"/>
          <p14:tracePt t="13935" x="5145088" y="4881563"/>
          <p14:tracePt t="13938" x="5164138" y="4881563"/>
          <p14:tracePt t="13952" x="5221288" y="4881563"/>
          <p14:tracePt t="13968" x="5287963" y="4881563"/>
          <p14:tracePt t="13984" x="5343525" y="4862513"/>
          <p14:tracePt t="14002" x="5372100" y="4852988"/>
          <p14:tracePt t="14019" x="5429250" y="4843463"/>
          <p14:tracePt t="14034" x="5476875" y="4843463"/>
          <p14:tracePt t="14051" x="5524500" y="4843463"/>
          <p14:tracePt t="14054" x="5561013" y="4843463"/>
          <p14:tracePt t="14068" x="5599113" y="4843463"/>
          <p14:tracePt t="14084" x="5646738" y="4852988"/>
          <p14:tracePt t="14086" x="5665788" y="4852988"/>
          <p14:tracePt t="14101" x="5713413" y="4852988"/>
          <p14:tracePt t="14136" x="5732463" y="4852988"/>
          <p14:tracePt t="14155" x="5741988" y="4852988"/>
          <p14:tracePt t="14174" x="5751513" y="4852988"/>
          <p14:tracePt t="14201" x="5759450" y="4852988"/>
          <p14:tracePt t="14400" x="5768975" y="4852988"/>
          <p14:tracePt t="14418" x="5835650" y="4824413"/>
          <p14:tracePt t="14435" x="5892800" y="4776788"/>
          <p14:tracePt t="14470" x="6053138" y="4683125"/>
          <p14:tracePt t="14484" x="6062663" y="4664075"/>
          <p14:tracePt t="14501" x="6081713" y="4645025"/>
          <p14:tracePt t="14518" x="6081713" y="4625975"/>
          <p14:tracePt t="14535" x="6081713" y="4456113"/>
          <p14:tracePt t="14551" x="5940425" y="4086225"/>
          <p14:tracePt t="14569" x="5438775" y="3376613"/>
          <p14:tracePt t="14584" x="5173663" y="3149600"/>
          <p14:tracePt t="14602" x="4843463" y="3046413"/>
          <p14:tracePt t="14617" x="4625975" y="3017838"/>
          <p14:tracePt t="14637" x="4313238" y="3017838"/>
          <p14:tracePt t="14651" x="4048125" y="3092450"/>
          <p14:tracePt t="14669" x="3783013" y="3235325"/>
          <p14:tracePt t="14671" x="3679825" y="3311525"/>
          <p14:tracePt t="14684" x="3498850" y="3481388"/>
          <p14:tracePt t="14702" x="3367088" y="3622675"/>
          <p14:tracePt t="14704" x="3281363" y="3708400"/>
          <p14:tracePt t="14719" x="3168650" y="3849688"/>
          <p14:tracePt t="14736" x="3036888" y="4010025"/>
          <p14:tracePt t="14739" x="2998788" y="4076700"/>
          <p14:tracePt t="14752" x="2951163" y="4200525"/>
          <p14:tracePt t="14769" x="2941638" y="4265613"/>
          <p14:tracePt t="14770" x="2941638" y="4294188"/>
          <p14:tracePt t="14786" x="2941638" y="4360863"/>
          <p14:tracePt t="14801" x="2979738" y="4446588"/>
          <p14:tracePt t="14818" x="3206750" y="4664075"/>
          <p14:tracePt t="14835" x="3536950" y="4814888"/>
          <p14:tracePt t="14851" x="3830638" y="4881563"/>
          <p14:tracePt t="14868" x="4322763" y="4776788"/>
          <p14:tracePt t="14884" x="4530725" y="4654550"/>
          <p14:tracePt t="14901" x="4719638" y="4511675"/>
          <p14:tracePt t="14919" x="4795838" y="4437063"/>
          <p14:tracePt t="14920" x="4805363" y="4418013"/>
          <p14:tracePt t="14936" x="4814888" y="4332288"/>
          <p14:tracePt t="14952" x="4814888" y="4229100"/>
          <p14:tracePt t="14968" x="4559300" y="3830638"/>
          <p14:tracePt t="14984" x="4379913" y="3689350"/>
          <p14:tracePt t="15007" x="4237038" y="3641725"/>
          <p14:tracePt t="15008" x="4208463" y="3641725"/>
          <p14:tracePt t="15017" x="4179888" y="3641725"/>
          <p14:tracePt t="15035" x="4076700" y="3660775"/>
          <p14:tracePt t="15051" x="4010025" y="3698875"/>
          <p14:tracePt t="15070" x="3916363" y="3756025"/>
          <p14:tracePt t="15087" x="3878263" y="3802063"/>
          <p14:tracePt t="15101" x="3830638" y="3840163"/>
          <p14:tracePt t="15118" x="3763963" y="3906838"/>
          <p14:tracePt t="15134" x="3735388" y="3935413"/>
          <p14:tracePt t="15152" x="3698875" y="3973513"/>
          <p14:tracePt t="15168" x="3689350" y="3973513"/>
          <p14:tracePt t="72178" x="3744913" y="3830638"/>
          <p14:tracePt t="72184" x="3916363" y="3529013"/>
          <p14:tracePt t="72198" x="4067175" y="3311525"/>
          <p14:tracePt t="72201" x="4208463" y="3111500"/>
          <p14:tracePt t="72215" x="4341813" y="2951163"/>
          <p14:tracePt t="72216" x="4492625" y="2809875"/>
          <p14:tracePt t="72231" x="4672013" y="2620963"/>
          <p14:tracePt t="72251" x="4786313" y="2544763"/>
          <p14:tracePt t="72264" x="4843463" y="2506663"/>
          <p14:tracePt t="72281" x="4889500" y="2506663"/>
          <p14:tracePt t="72298" x="4937125" y="2506663"/>
          <p14:tracePt t="72314" x="4965700" y="2516188"/>
          <p14:tracePt t="72331" x="5013325" y="2535238"/>
          <p14:tracePt t="72350" x="5060950" y="2535238"/>
          <p14:tracePt t="72364" x="5116513" y="2544763"/>
          <p14:tracePt t="72381" x="5202238" y="2554288"/>
          <p14:tracePt t="72385" x="5259388" y="2554288"/>
          <p14:tracePt t="72398" x="5314950" y="2563813"/>
          <p14:tracePt t="72399" x="5391150" y="2563813"/>
          <p14:tracePt t="72416" x="5541963" y="2601913"/>
          <p14:tracePt t="72431" x="5656263" y="2628900"/>
          <p14:tracePt t="72448" x="5713413" y="2647950"/>
          <p14:tracePt t="72465" x="5759450" y="2657475"/>
          <p14:tracePt t="72481" x="5788025" y="2667000"/>
          <p14:tracePt t="72498" x="5816600" y="2667000"/>
          <p14:tracePt t="72500" x="5826125" y="2676525"/>
          <p14:tracePt t="72516" x="5854700" y="2695575"/>
          <p14:tracePt t="72531" x="5921375" y="2714625"/>
          <p14:tracePt t="72548" x="5969000" y="2724150"/>
          <p14:tracePt t="72564" x="5986463" y="2743200"/>
          <p14:tracePt t="72582" x="5995988" y="2743200"/>
          <p14:tracePt t="72598" x="6005513" y="2743200"/>
          <p14:tracePt t="72624" x="6015038" y="2743200"/>
          <p14:tracePt t="72640" x="6024563" y="2743200"/>
          <p14:tracePt t="73212" x="6053138" y="2705100"/>
          <p14:tracePt t="73222" x="6091238" y="2657475"/>
          <p14:tracePt t="73231" x="6129338" y="2611438"/>
          <p14:tracePt t="73249" x="6186488" y="2544763"/>
          <p14:tracePt t="73264" x="6242050" y="2487613"/>
          <p14:tracePt t="73282" x="6289675" y="2439988"/>
          <p14:tracePt t="73299" x="6308725" y="2430463"/>
          <p14:tracePt t="73314" x="6308725" y="2420938"/>
          <p14:tracePt t="73331" x="6308725" y="2411413"/>
          <p14:tracePt t="73349" x="6318250" y="2411413"/>
          <p14:tracePt t="73365" x="6327775" y="2411413"/>
          <p14:tracePt t="73408" x="6337300" y="2411413"/>
          <p14:tracePt t="73468" x="6346825" y="2411413"/>
          <p14:tracePt t="73499" x="6365875" y="2411413"/>
          <p14:tracePt t="73507" x="6375400" y="2401888"/>
          <p14:tracePt t="73514" x="6384925" y="2401888"/>
          <p14:tracePt t="73531" x="6403975" y="2384425"/>
          <p14:tracePt t="73548" x="6413500" y="2384425"/>
          <p14:tracePt t="73564" x="6423025" y="2384425"/>
          <p14:tracePt t="73581" x="6432550" y="2384425"/>
          <p14:tracePt t="73615" x="6440488" y="2384425"/>
          <p14:tracePt t="73631" x="6450013" y="2384425"/>
          <p14:tracePt t="73664" x="6459538" y="2384425"/>
          <p14:tracePt t="73681" x="6469063" y="2384425"/>
          <p14:tracePt t="73698" x="6488113" y="2384425"/>
          <p14:tracePt t="73731" x="6526213" y="2384425"/>
          <p14:tracePt t="73764" x="6545263" y="2384425"/>
          <p14:tracePt t="73802" x="6554788" y="2384425"/>
          <p14:tracePt t="73831" x="6564313" y="2384425"/>
          <p14:tracePt t="73895" x="6573838" y="2384425"/>
          <p14:tracePt t="74012" x="6573838" y="2374900"/>
          <p14:tracePt t="74027" x="6592888" y="2365375"/>
          <p14:tracePt t="74033" x="6611938" y="2346325"/>
          <p14:tracePt t="74049" x="6686550" y="2298700"/>
          <p14:tracePt t="74065" x="6800850" y="2222500"/>
          <p14:tracePt t="74081" x="6923088" y="2138363"/>
          <p14:tracePt t="74098" x="7027863" y="2062163"/>
          <p14:tracePt t="74114" x="7094538" y="2014538"/>
          <p14:tracePt t="74131" x="7159625" y="1966913"/>
          <p14:tracePt t="74149" x="7197725" y="1947863"/>
          <p14:tracePt t="74150" x="7207250" y="1939925"/>
          <p14:tracePt t="74165" x="7254875" y="1920875"/>
          <p14:tracePt t="74182" x="7283450" y="1901825"/>
          <p14:tracePt t="74198" x="7312025" y="1882775"/>
          <p14:tracePt t="74214" x="7348538" y="1873250"/>
          <p14:tracePt t="74231" x="7386638" y="1844675"/>
          <p14:tracePt t="74248" x="7434263" y="1816100"/>
          <p14:tracePt t="74264" x="7500938" y="1758950"/>
          <p14:tracePt t="74266" x="7539038" y="1730375"/>
          <p14:tracePt t="74283" x="7651750" y="1570038"/>
          <p14:tracePt t="74298" x="7840663" y="1116013"/>
          <p14:tracePt t="74314" x="8029575" y="549275"/>
          <p14:tracePt t="74332" x="8115300" y="312738"/>
          <p14:tracePt t="74348" x="8153400" y="217488"/>
          <p14:tracePt t="74365" x="8181975" y="141288"/>
          <p14:tracePt t="74367" x="8191500" y="114300"/>
          <p14:tracePt t="74381" x="8191500" y="85725"/>
          <p14:tracePt t="74382" x="8191500" y="66675"/>
          <p14:tracePt t="74398" x="821055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912B48C-2449-6AD5-0A1C-3F2E886F629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CC7C248-85A5-1963-8EB8-504435493D11}"/>
              </a:ext>
            </a:extLst>
          </p:cNvPr>
          <p:cNvSpPr>
            <a:spLocks noGrp="1"/>
          </p:cNvSpPr>
          <p:nvPr>
            <p:ph type="title"/>
          </p:nvPr>
        </p:nvSpPr>
        <p:spPr>
          <a:xfrm>
            <a:off x="525717" y="787068"/>
            <a:ext cx="4663649" cy="1455091"/>
          </a:xfrm>
        </p:spPr>
        <p:txBody>
          <a:bodyPr>
            <a:normAutofit/>
          </a:bodyPr>
          <a:lstStyle/>
          <a:p>
            <a:r>
              <a:rPr lang="en-US" sz="3300"/>
              <a:t>Training the Logistic Regression Model</a:t>
            </a:r>
          </a:p>
        </p:txBody>
      </p:sp>
      <p:sp>
        <p:nvSpPr>
          <p:cNvPr id="15" name="Freeform: Shape 1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Rectangle 1">
            <a:extLst>
              <a:ext uri="{FF2B5EF4-FFF2-40B4-BE49-F238E27FC236}">
                <a16:creationId xmlns:a16="http://schemas.microsoft.com/office/drawing/2014/main" id="{4274B345-7341-F3E0-2054-E0A4BB85C58C}"/>
              </a:ext>
            </a:extLst>
          </p:cNvPr>
          <p:cNvSpPr>
            <a:spLocks noGrp="1" noChangeArrowheads="1"/>
          </p:cNvSpPr>
          <p:nvPr>
            <p:ph idx="1"/>
          </p:nvPr>
        </p:nvSpPr>
        <p:spPr bwMode="auto">
          <a:xfrm>
            <a:off x="385011" y="2607895"/>
            <a:ext cx="5176511" cy="39815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tabLst/>
            </a:pPr>
            <a:r>
              <a:rPr kumimoji="0" lang="en-US" altLang="en-US" sz="1700" b="1" i="0" u="none" strike="noStrike" cap="none" normalizeH="0" baseline="0" dirty="0">
                <a:ln>
                  <a:noFill/>
                </a:ln>
                <a:effectLst/>
              </a:rPr>
              <a:t>Logistic Regression</a:t>
            </a:r>
            <a:r>
              <a:rPr kumimoji="0" lang="en-US" altLang="en-US" sz="1700" b="0" i="0" u="none" strike="noStrike" cap="none" normalizeH="0" baseline="0" dirty="0">
                <a:ln>
                  <a:noFill/>
                </a:ln>
                <a:effectLst/>
              </a:rPr>
              <a:t> is a popular machine learning algorithm used for binary classification problems like fraud detection.</a:t>
            </a:r>
          </a:p>
          <a:p>
            <a:pPr marL="0" marR="0" lvl="0" indent="0" defTabSz="914400" rtl="0" eaLnBrk="0" fontAlgn="base" latinLnBrk="0" hangingPunct="0">
              <a:lnSpc>
                <a:spcPct val="100000"/>
              </a:lnSpc>
              <a:spcBef>
                <a:spcPct val="0"/>
              </a:spcBef>
              <a:spcAft>
                <a:spcPts val="600"/>
              </a:spcAft>
              <a:buClrTx/>
              <a:buSzTx/>
              <a:tabLst/>
            </a:pPr>
            <a:r>
              <a:rPr lang="en-US" altLang="en-US" sz="1700" dirty="0"/>
              <a:t>I</a:t>
            </a:r>
            <a:r>
              <a:rPr kumimoji="0" lang="en-US" altLang="en-US" sz="1700" b="0" i="0" u="none" strike="noStrike" cap="none" normalizeH="0" baseline="0" dirty="0">
                <a:ln>
                  <a:noFill/>
                </a:ln>
                <a:effectLst/>
              </a:rPr>
              <a:t>t estimates the probability of a binary response based on one or more predictor variables.</a:t>
            </a:r>
          </a:p>
          <a:p>
            <a:pPr marL="0" marR="0" lvl="0" indent="0" defTabSz="914400" rtl="0" eaLnBrk="0" fontAlgn="base" latinLnBrk="0" hangingPunct="0">
              <a:lnSpc>
                <a:spcPct val="100000"/>
              </a:lnSpc>
              <a:spcBef>
                <a:spcPct val="0"/>
              </a:spcBef>
              <a:spcAft>
                <a:spcPts val="600"/>
              </a:spcAft>
              <a:buClrTx/>
              <a:buSzTx/>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rPr>
              <a:t>How It works: </a:t>
            </a:r>
            <a:r>
              <a:rPr kumimoji="0" lang="en-US" altLang="en-US" sz="1700" b="0" i="0" u="none" strike="noStrike" cap="none" normalizeH="0" baseline="0" dirty="0">
                <a:ln>
                  <a:noFill/>
                </a:ln>
                <a:effectLst/>
              </a:rPr>
              <a:t>The model learns from the training data (x_train, y_train) by fitting the logistic function to predict whether a transaction is fraud or not.</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tabLst/>
            </a:pPr>
            <a:r>
              <a:rPr kumimoji="0" lang="en-US" altLang="en-US" sz="1700" b="1" i="0" u="none" strike="noStrike" cap="none" normalizeH="0" baseline="0" dirty="0">
                <a:ln>
                  <a:noFill/>
                </a:ln>
                <a:effectLst/>
              </a:rPr>
              <a:t>Training</a:t>
            </a:r>
            <a:r>
              <a:rPr kumimoji="0" lang="en-US" altLang="en-US" sz="1700" b="0" i="0" u="none" strike="noStrike" cap="none" normalizeH="0" baseline="0" dirty="0">
                <a:ln>
                  <a:noFill/>
                </a:ln>
                <a:effectLst/>
              </a:rPr>
              <a:t> is done by adjusting model parameters (coefficients) to minimize the error between the predicted and actual values.</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AE303F8B-EE5C-CB90-709D-7A7FB9407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588" y="799762"/>
            <a:ext cx="5660211" cy="2190711"/>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830BE04C-3040-42C8-13BD-81C753C8D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80" y="4182339"/>
            <a:ext cx="5660211" cy="1395967"/>
          </a:xfrm>
          <a:prstGeom prst="rect">
            <a:avLst/>
          </a:prstGeom>
        </p:spPr>
      </p:pic>
      <p:sp>
        <p:nvSpPr>
          <p:cNvPr id="25" name="Freeform: Shape 2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8" name="Freeform: Shape 2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1835343"/>
      </p:ext>
    </p:extLst>
  </p:cSld>
  <p:clrMapOvr>
    <a:masterClrMapping/>
  </p:clrMapOvr>
  <mc:AlternateContent xmlns:mc="http://schemas.openxmlformats.org/markup-compatibility/2006">
    <mc:Choice xmlns:p14="http://schemas.microsoft.com/office/powerpoint/2010/main" Requires="p14">
      <p:transition spd="slow" p14:dur="2000" advTm="152588"/>
    </mc:Choice>
    <mc:Fallback>
      <p:transition spd="slow" advTm="152588"/>
    </mc:Fallback>
  </mc:AlternateContent>
  <p:extLst>
    <p:ext uri="{3A86A75C-4F4B-4683-9AE1-C65F6400EC91}">
      <p14:laserTraceLst xmlns:p14="http://schemas.microsoft.com/office/powerpoint/2010/main">
        <p14:tracePtLst>
          <p14:tracePt t="7350" x="8578850" y="1570038"/>
          <p14:tracePt t="7356" x="8313738" y="1911350"/>
          <p14:tracePt t="7366" x="8115300" y="2147888"/>
          <p14:tracePt t="7382" x="7935913" y="2374900"/>
          <p14:tracePt t="7398" x="7850188" y="2497138"/>
          <p14:tracePt t="7415" x="7775575" y="2601913"/>
          <p14:tracePt t="7431" x="7727950" y="2695575"/>
          <p14:tracePt t="7448" x="7670800" y="2771775"/>
          <p14:tracePt t="7449" x="7670800" y="2800350"/>
          <p14:tracePt t="7465" x="7661275" y="2838450"/>
          <p14:tracePt t="7483" x="7661275" y="2865438"/>
          <p14:tracePt t="7498" x="7670800" y="2941638"/>
          <p14:tracePt t="7514" x="7670800" y="2960688"/>
          <p14:tracePt t="43891" x="7566025" y="2960688"/>
          <p14:tracePt t="43898" x="7415213" y="2960688"/>
          <p14:tracePt t="43914" x="7065963" y="3036888"/>
          <p14:tracePt t="43930" x="6554788" y="3225800"/>
          <p14:tracePt t="43946" x="5959475" y="3546475"/>
          <p14:tracePt t="43962" x="5400675" y="3916363"/>
          <p14:tracePt t="43980" x="5097463" y="4162425"/>
          <p14:tracePt t="43995" x="4937125" y="4303713"/>
          <p14:tracePt t="44014" x="4870450" y="4379913"/>
          <p14:tracePt t="44015" x="4814888" y="4418013"/>
          <p14:tracePt t="44030" x="4729163" y="4492625"/>
          <p14:tracePt t="44046" x="4643438" y="4568825"/>
          <p14:tracePt t="44062" x="4540250" y="4645025"/>
          <p14:tracePt t="44079" x="4294188" y="4719638"/>
          <p14:tracePt t="44097" x="3849688" y="4824413"/>
          <p14:tracePt t="44100" x="3651250" y="4852988"/>
          <p14:tracePt t="44113" x="3471863" y="4891088"/>
          <p14:tracePt t="44114" x="3319463" y="4891088"/>
          <p14:tracePt t="44129" x="3197225" y="4891088"/>
          <p14:tracePt t="44131" x="3092450" y="4891088"/>
          <p14:tracePt t="44146" x="2922588" y="4891088"/>
          <p14:tracePt t="44162" x="2752725" y="4891088"/>
          <p14:tracePt t="44179" x="2573338" y="4881563"/>
          <p14:tracePt t="44196" x="2355850" y="4891088"/>
          <p14:tracePt t="44212" x="2100263" y="4891088"/>
          <p14:tracePt t="44232" x="1711325" y="4910138"/>
          <p14:tracePt t="44246" x="1419225" y="4918075"/>
          <p14:tracePt t="44263" x="1192213" y="4927600"/>
          <p14:tracePt t="44279" x="1049338" y="4937125"/>
          <p14:tracePt t="44297" x="946150" y="4937125"/>
          <p14:tracePt t="44313" x="889000" y="4927600"/>
          <p14:tracePt t="44318" x="879475" y="4918075"/>
          <p14:tracePt t="44330" x="850900" y="4918075"/>
          <p14:tracePt t="44331" x="850900" y="4910138"/>
          <p14:tracePt t="44346" x="841375" y="4900613"/>
          <p14:tracePt t="44363" x="831850" y="4900613"/>
          <p14:tracePt t="44456" x="831850" y="4910138"/>
          <p14:tracePt t="44463" x="822325" y="4918075"/>
          <p14:tracePt t="44479" x="812800" y="4937125"/>
          <p14:tracePt t="44496" x="803275" y="4937125"/>
          <p14:tracePt t="44515" x="785813" y="4937125"/>
          <p14:tracePt t="44517" x="776288" y="4937125"/>
          <p14:tracePt t="44589" x="776288" y="4946650"/>
          <p14:tracePt t="44596" x="785813" y="4946650"/>
          <p14:tracePt t="44612" x="793750" y="4956175"/>
          <p14:tracePt t="44630" x="831850" y="4975225"/>
          <p14:tracePt t="44646" x="869950" y="5003800"/>
          <p14:tracePt t="44662" x="946150" y="5032375"/>
          <p14:tracePt t="44680" x="1049338" y="5080000"/>
          <p14:tracePt t="44696" x="1135063" y="5099050"/>
          <p14:tracePt t="44712" x="1201738" y="5099050"/>
          <p14:tracePt t="44730" x="1285875" y="5108575"/>
          <p14:tracePt t="44745" x="1352550" y="5118100"/>
          <p14:tracePt t="44762" x="1419225" y="5127625"/>
          <p14:tracePt t="44779" x="1474788" y="5145088"/>
          <p14:tracePt t="44781" x="1493838" y="5154613"/>
          <p14:tracePt t="44796" x="1522413" y="5164138"/>
          <p14:tracePt t="44796" x="1550988" y="5183188"/>
          <p14:tracePt t="44813" x="1608138" y="5192713"/>
          <p14:tracePt t="44829" x="1693863" y="5221288"/>
          <p14:tracePt t="44849" x="1919288" y="5249863"/>
          <p14:tracePt t="44853" x="2138363" y="5249863"/>
          <p14:tracePt t="44863" x="2544763" y="5221288"/>
          <p14:tracePt t="44881" x="3395663" y="5145088"/>
          <p14:tracePt t="44883" x="3897313" y="5108575"/>
          <p14:tracePt t="44897" x="5022850" y="4975225"/>
          <p14:tracePt t="44914" x="6440488" y="4738688"/>
          <p14:tracePt t="44929" x="7983538" y="4483100"/>
          <p14:tracePt t="44948" x="9307513" y="4275138"/>
          <p14:tracePt t="44964" x="10158413" y="4219575"/>
          <p14:tracePt t="44980" x="10394950" y="4219575"/>
          <p14:tracePt t="44995" x="10442575" y="4229100"/>
          <p14:tracePt t="45030" x="10442575" y="4237038"/>
          <p14:tracePt t="45046" x="10433050" y="4246563"/>
          <p14:tracePt t="45063" x="10414000" y="4246563"/>
          <p14:tracePt t="45080" x="10394950" y="4246563"/>
          <p14:tracePt t="45099" x="10318750" y="4246563"/>
          <p14:tracePt t="45112" x="10290175" y="4246563"/>
          <p14:tracePt t="45114" x="10280650" y="4246563"/>
          <p14:tracePt t="45131" x="10263188" y="4246563"/>
          <p14:tracePt t="45163" x="10234613" y="4246563"/>
          <p14:tracePt t="45180" x="10139363" y="4256088"/>
          <p14:tracePt t="45197" x="9818688" y="4294188"/>
          <p14:tracePt t="45204" x="9448800" y="4389438"/>
          <p14:tracePt t="45207" x="8994775" y="4521200"/>
          <p14:tracePt t="45231" x="7878763" y="4824413"/>
          <p14:tracePt t="45249" x="7216775" y="4975225"/>
          <p14:tracePt t="45262" x="6791325" y="5022850"/>
          <p14:tracePt t="45280" x="6573838" y="5013325"/>
          <p14:tracePt t="45296" x="6478588" y="4994275"/>
          <p14:tracePt t="45312" x="6459538" y="4994275"/>
          <p14:tracePt t="45346" x="6469063" y="4994275"/>
          <p14:tracePt t="45363" x="6535738" y="4994275"/>
          <p14:tracePt t="45379" x="6667500" y="5041900"/>
          <p14:tracePt t="45412" x="7046913" y="5211763"/>
          <p14:tracePt t="45446" x="7348538" y="5391150"/>
          <p14:tracePt t="45447" x="7434263" y="5429250"/>
          <p14:tracePt t="45464" x="7575550" y="5495925"/>
          <p14:tracePt t="45479" x="7699375" y="5553075"/>
          <p14:tracePt t="45496" x="7821613" y="5581650"/>
          <p14:tracePt t="45512" x="7897813" y="5581650"/>
          <p14:tracePt t="45529" x="7935913" y="5581650"/>
          <p14:tracePt t="45546" x="7964488" y="5581650"/>
          <p14:tracePt t="45548" x="7983538" y="5572125"/>
          <p14:tracePt t="45563" x="7993063" y="5572125"/>
          <p14:tracePt t="45565" x="8012113" y="5553075"/>
          <p14:tracePt t="45580" x="8039100" y="5534025"/>
          <p14:tracePt t="45596" x="8077200" y="5514975"/>
          <p14:tracePt t="45612" x="8124825" y="5486400"/>
          <p14:tracePt t="45646" x="8201025" y="5448300"/>
          <p14:tracePt t="45647" x="8229600" y="5429250"/>
          <p14:tracePt t="45665" x="8266113" y="5410200"/>
          <p14:tracePt t="45681" x="8313738" y="5400675"/>
          <p14:tracePt t="45696" x="8370888" y="5372100"/>
          <p14:tracePt t="45712" x="8437563" y="5345113"/>
          <p14:tracePt t="45731" x="8483600" y="5326063"/>
          <p14:tracePt t="45732" x="8502650" y="5316538"/>
          <p14:tracePt t="45746" x="8531225" y="5307013"/>
          <p14:tracePt t="45747" x="8559800" y="5287963"/>
          <p14:tracePt t="45763" x="8597900" y="5268913"/>
          <p14:tracePt t="45779" x="8636000" y="5249863"/>
          <p14:tracePt t="45796" x="8674100" y="5221288"/>
          <p14:tracePt t="45798" x="8683625" y="5202238"/>
          <p14:tracePt t="45813" x="8729663" y="5173663"/>
          <p14:tracePt t="45829" x="8758238" y="5127625"/>
          <p14:tracePt t="45847" x="8796338" y="5089525"/>
          <p14:tracePt t="45865" x="8843963" y="5013325"/>
          <p14:tracePt t="45895" x="8872538" y="4881563"/>
          <p14:tracePt t="45915" x="8891588" y="4691063"/>
          <p14:tracePt t="45931" x="8891588" y="4549775"/>
          <p14:tracePt t="45945" x="8872538" y="4427538"/>
          <p14:tracePt t="45962" x="8834438" y="4341813"/>
          <p14:tracePt t="45979" x="8796338" y="4284663"/>
          <p14:tracePt t="45995" x="8758238" y="4246563"/>
          <p14:tracePt t="46014" x="8683625" y="4171950"/>
          <p14:tracePt t="46029" x="8578850" y="4114800"/>
          <p14:tracePt t="46046" x="8428038" y="4029075"/>
          <p14:tracePt t="46062" x="8275638" y="3963988"/>
          <p14:tracePt t="46079" x="8115300" y="3906838"/>
          <p14:tracePt t="46096" x="7964488" y="3868738"/>
          <p14:tracePt t="46097" x="7916863" y="3859213"/>
          <p14:tracePt t="46114" x="7831138" y="3840163"/>
          <p14:tracePt t="46129" x="7766050" y="3830638"/>
          <p14:tracePt t="46146" x="7718425" y="3830638"/>
          <p14:tracePt t="46162" x="7670800" y="3830638"/>
          <p14:tracePt t="46179" x="7613650" y="3830638"/>
          <p14:tracePt t="46196" x="7481888" y="3887788"/>
          <p14:tracePt t="46229" x="7197725" y="4067175"/>
          <p14:tracePt t="46245" x="7121525" y="4133850"/>
          <p14:tracePt t="46264" x="7046913" y="4200525"/>
          <p14:tracePt t="46279" x="6989763" y="4275138"/>
          <p14:tracePt t="46296" x="6932613" y="4351338"/>
          <p14:tracePt t="46317" x="6819900" y="4540250"/>
          <p14:tracePt t="46330" x="6743700" y="4710113"/>
          <p14:tracePt t="46346" x="6696075" y="4872038"/>
          <p14:tracePt t="46365" x="6667500" y="4956175"/>
          <p14:tracePt t="46379" x="6659563" y="5003800"/>
          <p14:tracePt t="46396" x="6650038" y="5041900"/>
          <p14:tracePt t="46412" x="6640513" y="5080000"/>
          <p14:tracePt t="46433" x="6640513" y="5154613"/>
          <p14:tracePt t="46446" x="6640513" y="5192713"/>
          <p14:tracePt t="46481" x="6650038" y="5268913"/>
          <p14:tracePt t="46495" x="6659563" y="5307013"/>
          <p14:tracePt t="46512" x="6667500" y="5335588"/>
          <p14:tracePt t="46531" x="6705600" y="5372100"/>
          <p14:tracePt t="46546" x="6705600" y="5391150"/>
          <p14:tracePt t="46548" x="6724650" y="5391150"/>
          <p14:tracePt t="46565" x="6734175" y="5410200"/>
          <p14:tracePt t="46579" x="6734175" y="5419725"/>
          <p14:tracePt t="46602" x="6743700" y="5419725"/>
          <p14:tracePt t="46612" x="6743700" y="5429250"/>
          <p14:tracePt t="46630" x="6753225" y="5429250"/>
          <p14:tracePt t="46632" x="6753225" y="5438775"/>
          <p14:tracePt t="47129" x="6800850" y="5345113"/>
          <p14:tracePt t="47137" x="6867525" y="5164138"/>
          <p14:tracePt t="47148" x="6951663" y="4910138"/>
          <p14:tracePt t="47162" x="7094538" y="4473575"/>
          <p14:tracePt t="47179" x="7169150" y="4219575"/>
          <p14:tracePt t="47195" x="7207250" y="3963988"/>
          <p14:tracePt t="47213" x="7264400" y="3613150"/>
          <p14:tracePt t="47229" x="7302500" y="3405188"/>
          <p14:tracePt t="47245" x="7348538" y="3216275"/>
          <p14:tracePt t="47262" x="7377113" y="3074988"/>
          <p14:tracePt t="47280" x="7396163" y="2960688"/>
          <p14:tracePt t="47296" x="7415213" y="2874963"/>
          <p14:tracePt t="47313" x="7424738" y="2819400"/>
          <p14:tracePt t="47315" x="7424738" y="2809875"/>
          <p14:tracePt t="47331" x="7434263" y="2771775"/>
          <p14:tracePt t="47346" x="7443788" y="2762250"/>
          <p14:tracePt t="47363" x="7443788" y="2752725"/>
          <p14:tracePt t="47379" x="7443788" y="2743200"/>
          <p14:tracePt t="82537" x="7339013" y="2743200"/>
          <p14:tracePt t="82545" x="7188200" y="2743200"/>
          <p14:tracePt t="82552" x="7008813" y="2743200"/>
          <p14:tracePt t="82561" x="6772275" y="2762250"/>
          <p14:tracePt t="82578" x="6196013" y="2903538"/>
          <p14:tracePt t="82595" x="5524500" y="3187700"/>
          <p14:tracePt t="82612" x="4852988" y="3584575"/>
          <p14:tracePt t="82613" x="4578350" y="3765550"/>
          <p14:tracePt t="82628" x="4322763" y="3963988"/>
          <p14:tracePt t="82629" x="4105275" y="4095750"/>
          <p14:tracePt t="82645" x="3878263" y="4275138"/>
          <p14:tracePt t="82660" x="3792538" y="4379913"/>
          <p14:tracePt t="82677" x="3773488" y="4437063"/>
          <p14:tracePt t="82696" x="3763963" y="4578350"/>
          <p14:tracePt t="82710" x="3744913" y="4937125"/>
          <p14:tracePt t="82727" x="3698875" y="5457825"/>
          <p14:tracePt t="82729" x="3660775" y="5665788"/>
          <p14:tracePt t="82745" x="3517900" y="6081713"/>
          <p14:tracePt t="82760" x="3290888" y="6516688"/>
          <p14:tracePt t="88444" x="1438275" y="6356350"/>
          <p14:tracePt t="88460" x="2071688" y="6091238"/>
          <p14:tracePt t="88476" x="2686050" y="5949950"/>
          <p14:tracePt t="88494" x="3225800" y="5845175"/>
          <p14:tracePt t="88510" x="3641725" y="5818188"/>
          <p14:tracePt t="88527" x="3971925" y="5808663"/>
          <p14:tracePt t="88544" x="4351338" y="5808663"/>
          <p14:tracePt t="88560" x="4681538" y="5835650"/>
          <p14:tracePt t="88561" x="4833938" y="5854700"/>
          <p14:tracePt t="88578" x="5106988" y="5892800"/>
          <p14:tracePt t="88587" x="5221288" y="5911850"/>
          <p14:tracePt t="88594" x="5297488" y="5930900"/>
          <p14:tracePt t="88610" x="5391150" y="5940425"/>
          <p14:tracePt t="88628" x="5457825" y="5949950"/>
          <p14:tracePt t="88631" x="5476875" y="5949950"/>
          <p14:tracePt t="88645" x="5505450" y="5959475"/>
          <p14:tracePt t="88646" x="5514975" y="5959475"/>
          <p14:tracePt t="88660" x="5580063" y="5969000"/>
          <p14:tracePt t="88678" x="5646738" y="5988050"/>
          <p14:tracePt t="88694" x="5732463" y="6007100"/>
          <p14:tracePt t="88710" x="5826125" y="6016625"/>
          <p14:tracePt t="88727" x="5921375" y="6026150"/>
          <p14:tracePt t="88744" x="6005513" y="6035675"/>
          <p14:tracePt t="88760" x="6072188" y="6045200"/>
          <p14:tracePt t="88762" x="6091238" y="6054725"/>
          <p14:tracePt t="88779" x="6119813" y="6054725"/>
          <p14:tracePt t="88793" x="6129338" y="6054725"/>
          <p14:tracePt t="88812" x="6138863" y="6054725"/>
          <p14:tracePt t="88844" x="6148388" y="6045200"/>
          <p14:tracePt t="93508" x="6138863" y="6045200"/>
          <p14:tracePt t="93526" x="6053138" y="6054725"/>
          <p14:tracePt t="93544" x="5986463" y="6054725"/>
          <p14:tracePt t="93560" x="5921375" y="6062663"/>
          <p14:tracePt t="93576" x="5845175" y="6072188"/>
          <p14:tracePt t="93578" x="5826125" y="6081713"/>
          <p14:tracePt t="93594" x="5768975" y="6081713"/>
          <p14:tracePt t="93611" x="5694363" y="6100763"/>
          <p14:tracePt t="93627" x="5627688" y="6119813"/>
          <p14:tracePt t="93645" x="5524500" y="6148388"/>
          <p14:tracePt t="93661" x="5400675" y="6176963"/>
          <p14:tracePt t="93662" x="5314950" y="6186488"/>
          <p14:tracePt t="93677" x="5173663" y="6215063"/>
          <p14:tracePt t="93693" x="4975225" y="6253163"/>
          <p14:tracePt t="93709" x="4757738" y="6272213"/>
          <p14:tracePt t="93727" x="4578350" y="6299200"/>
          <p14:tracePt t="93744" x="4435475" y="6308725"/>
          <p14:tracePt t="93749" x="4370388" y="6318250"/>
          <p14:tracePt t="93752" x="4322763" y="6318250"/>
          <p14:tracePt t="93764" x="4275138" y="6318250"/>
          <p14:tracePt t="93778" x="4198938" y="6318250"/>
          <p14:tracePt t="93794" x="4114800" y="6318250"/>
          <p14:tracePt t="93810" x="4029075" y="6327775"/>
          <p14:tracePt t="93826" x="3944938" y="6327775"/>
          <p14:tracePt t="93844" x="3878263" y="6327775"/>
          <p14:tracePt t="93846" x="3849688" y="6327775"/>
          <p14:tracePt t="93860" x="3811588" y="6327775"/>
          <p14:tracePt t="93876" x="3802063" y="6327775"/>
          <p14:tracePt t="93877" x="3792538" y="6327775"/>
          <p14:tracePt t="93896" x="3783013" y="6327775"/>
          <p14:tracePt t="93910" x="3773488" y="6318250"/>
          <p14:tracePt t="93927" x="3763963" y="6318250"/>
          <p14:tracePt t="93943" x="3763963" y="6308725"/>
          <p14:tracePt t="93960" x="3763963" y="6299200"/>
          <p14:tracePt t="93977" x="3763963" y="6281738"/>
          <p14:tracePt t="94013" x="3868738" y="6157913"/>
          <p14:tracePt t="94017" x="3906838" y="6119813"/>
          <p14:tracePt t="94034" x="4029075" y="6016625"/>
          <p14:tracePt t="94045" x="4124325" y="5940425"/>
          <p14:tracePt t="94062" x="4189413" y="5902325"/>
          <p14:tracePt t="94078" x="4227513" y="5892800"/>
          <p14:tracePt t="94094" x="4256088" y="5873750"/>
          <p14:tracePt t="94111" x="4294188" y="5864225"/>
          <p14:tracePt t="94114" x="4303713" y="5864225"/>
          <p14:tracePt t="94146" x="4379913" y="5845175"/>
          <p14:tracePt t="94160" x="4435475" y="5845175"/>
          <p14:tracePt t="94177" x="4473575" y="5835650"/>
          <p14:tracePt t="94195" x="4502150" y="5835650"/>
          <p14:tracePt t="94211" x="4540250" y="5827713"/>
          <p14:tracePt t="94227" x="4568825" y="5827713"/>
          <p14:tracePt t="94245" x="4633913" y="5818188"/>
          <p14:tracePt t="94260" x="4672013" y="5808663"/>
          <p14:tracePt t="94277" x="4700588" y="5808663"/>
          <p14:tracePt t="94294" x="4710113" y="5799138"/>
          <p14:tracePt t="94316" x="4719638" y="5789613"/>
          <p14:tracePt t="94331" x="4719638" y="5780088"/>
          <p14:tracePt t="122234" x="4719638" y="5675313"/>
          <p14:tracePt t="122241" x="4700588" y="5553075"/>
          <p14:tracePt t="122248" x="4691063" y="5476875"/>
          <p14:tracePt t="122258" x="4691063" y="5438775"/>
          <p14:tracePt t="122275" x="4681538" y="5410200"/>
          <p14:tracePt t="122291" x="4681538" y="5400675"/>
          <p14:tracePt t="122309" x="4681538" y="5391150"/>
          <p14:tracePt t="122327" x="4681538" y="5354638"/>
          <p14:tracePt t="122344" x="4681538" y="5230813"/>
          <p14:tracePt t="122358" x="4633913" y="4918075"/>
          <p14:tracePt t="122375" x="4454525" y="4294188"/>
          <p14:tracePt t="122394" x="4360863" y="3963988"/>
          <p14:tracePt t="122395" x="4332288" y="3859213"/>
          <p14:tracePt t="122408" x="4322763" y="3756025"/>
          <p14:tracePt t="122425" x="4322763" y="3641725"/>
          <p14:tracePt t="122426" x="4341813" y="3584575"/>
          <p14:tracePt t="122444" x="4398963" y="3500438"/>
          <p14:tracePt t="122459" x="4559300" y="3338513"/>
          <p14:tracePt t="122478" x="4824413" y="3149600"/>
          <p14:tracePt t="122492" x="5164138" y="2922588"/>
          <p14:tracePt t="122508" x="5505450" y="2752725"/>
          <p14:tracePt t="122525" x="5854700" y="2573338"/>
          <p14:tracePt t="122542" x="6119813" y="2459038"/>
          <p14:tracePt t="122542" x="6232525" y="2420938"/>
          <p14:tracePt t="122560" x="6394450" y="2365375"/>
          <p14:tracePt t="122575" x="6497638" y="2327275"/>
          <p14:tracePt t="122592" x="6554788" y="2298700"/>
          <p14:tracePt t="122608" x="6621463" y="2289175"/>
          <p14:tracePt t="122625" x="6705600" y="2270125"/>
          <p14:tracePt t="122644" x="6877050" y="2241550"/>
          <p14:tracePt t="122659" x="7018338" y="2212975"/>
          <p14:tracePt t="122677" x="7207250" y="2166938"/>
          <p14:tracePt t="122692" x="7481888" y="2109788"/>
          <p14:tracePt t="122708" x="7785100" y="2062163"/>
          <p14:tracePt t="122727" x="8105775" y="1995488"/>
          <p14:tracePt t="122730" x="8247063" y="1957388"/>
          <p14:tracePt t="122742" x="8380413" y="1920875"/>
          <p14:tracePt t="122759" x="8693150" y="1825625"/>
          <p14:tracePt t="122776" x="8815388" y="1797050"/>
          <p14:tracePt t="122792" x="8872538" y="1778000"/>
          <p14:tracePt t="122808" x="8910638" y="1749425"/>
          <p14:tracePt t="122827" x="8937625" y="1730375"/>
          <p14:tracePt t="122828" x="8937625" y="1703388"/>
          <p14:tracePt t="122842" x="8966200" y="1665288"/>
          <p14:tracePt t="122858" x="8966200" y="1598613"/>
          <p14:tracePt t="122875" x="8956675" y="1428750"/>
          <p14:tracePt t="122892" x="8882063" y="1249363"/>
          <p14:tracePt t="122910" x="8710613" y="1077913"/>
          <p14:tracePt t="122926" x="8626475" y="1022350"/>
          <p14:tracePt t="122942" x="8559800" y="984250"/>
          <p14:tracePt t="122958" x="8474075" y="946150"/>
          <p14:tracePt t="122975" x="8370888" y="927100"/>
          <p14:tracePt t="122992" x="8285163" y="927100"/>
          <p14:tracePt t="123009" x="8153400" y="946150"/>
          <p14:tracePt t="123027" x="7964488" y="1068388"/>
          <p14:tracePt t="123042" x="7869238" y="1163638"/>
          <p14:tracePt t="123059" x="7785100" y="1266825"/>
          <p14:tracePt t="123076" x="7718425" y="1343025"/>
          <p14:tracePt t="123092" x="7680325" y="1409700"/>
          <p14:tracePt t="123109" x="7642225" y="1457325"/>
          <p14:tracePt t="123126" x="7604125" y="1522413"/>
          <p14:tracePt t="123144" x="7558088" y="1579563"/>
          <p14:tracePt t="123159" x="7529513" y="1627188"/>
          <p14:tracePt t="123177" x="7510463" y="1665288"/>
          <p14:tracePt t="123192" x="7500938" y="1693863"/>
          <p14:tracePt t="123208" x="7491413" y="1693863"/>
          <p14:tracePt t="123242" x="7491413" y="1712913"/>
          <p14:tracePt t="123258" x="7491413" y="1758950"/>
          <p14:tracePt t="123291" x="7491413" y="1901825"/>
          <p14:tracePt t="123313" x="7491413" y="1939925"/>
          <p14:tracePt t="123330" x="7491413" y="1947863"/>
          <p14:tracePt t="123346" x="7491413" y="1957388"/>
          <p14:tracePt t="123359" x="7491413" y="1966913"/>
          <p14:tracePt t="123375" x="7491413" y="1976438"/>
          <p14:tracePt t="123375" x="7491413" y="1985963"/>
          <p14:tracePt t="123391" x="7491413" y="2052638"/>
          <p14:tracePt t="123408" x="7500938" y="2138363"/>
          <p14:tracePt t="123426" x="7510463" y="2203450"/>
          <p14:tracePt t="123441" x="7529513" y="2270125"/>
          <p14:tracePt t="123459" x="7548563" y="2308225"/>
          <p14:tracePt t="123461" x="7558088" y="2336800"/>
          <p14:tracePt t="123476" x="7575550" y="2374900"/>
          <p14:tracePt t="123496" x="7585075" y="2411413"/>
          <p14:tracePt t="123508" x="7613650" y="2449513"/>
          <p14:tracePt t="123525" x="7632700" y="2497138"/>
          <p14:tracePt t="123542" x="7661275" y="2535238"/>
          <p14:tracePt t="123545" x="7670800" y="2554288"/>
          <p14:tracePt t="123558" x="7699375" y="2582863"/>
          <p14:tracePt t="123578" x="7737475" y="2620963"/>
          <p14:tracePt t="123592" x="7766050" y="2647950"/>
          <p14:tracePt t="123608" x="7821613" y="2695575"/>
          <p14:tracePt t="123625" x="7907338" y="2762250"/>
          <p14:tracePt t="123642" x="7964488" y="2809875"/>
          <p14:tracePt t="123660" x="8012113" y="2847975"/>
          <p14:tracePt t="123679" x="8039100" y="2874963"/>
          <p14:tracePt t="123680" x="8048625" y="2874963"/>
          <p14:tracePt t="123693" x="8058150" y="2874963"/>
          <p14:tracePt t="123696" x="8058150" y="2884488"/>
          <p14:tracePt t="123711" x="8058150" y="2894013"/>
          <p14:tracePt t="123744" x="8077200" y="2894013"/>
          <p14:tracePt t="123759" x="8077200" y="2903538"/>
          <p14:tracePt t="123791" x="8096250" y="2913063"/>
          <p14:tracePt t="123808" x="8143875" y="2932113"/>
          <p14:tracePt t="123826" x="8256588" y="2979738"/>
          <p14:tracePt t="123841" x="8332788" y="3017838"/>
          <p14:tracePt t="123858" x="8399463" y="3036888"/>
          <p14:tracePt t="123859" x="8428038" y="3055938"/>
          <p14:tracePt t="123878" x="8474075" y="3065463"/>
          <p14:tracePt t="123892" x="8483600" y="3065463"/>
          <p14:tracePt t="124283" x="8483600" y="3074988"/>
          <p14:tracePt t="124308" x="8483600" y="3084513"/>
          <p14:tracePt t="124327" x="8483600" y="3092450"/>
          <p14:tracePt t="124342" x="8483600" y="3111500"/>
          <p14:tracePt t="124359" x="8483600" y="3130550"/>
          <p14:tracePt t="124375" x="8483600" y="3140075"/>
          <p14:tracePt t="124391" x="8483600" y="3159125"/>
          <p14:tracePt t="124408" x="8483600" y="3178175"/>
          <p14:tracePt t="124425" x="8483600" y="3216275"/>
          <p14:tracePt t="124426" x="8483600" y="3254375"/>
          <p14:tracePt t="124442" x="8474075" y="3319463"/>
          <p14:tracePt t="124460" x="8466138" y="3386138"/>
          <p14:tracePt t="124475" x="8456613" y="3433763"/>
          <p14:tracePt t="124492" x="8456613" y="3481388"/>
          <p14:tracePt t="124508" x="8456613" y="3519488"/>
          <p14:tracePt t="124526" x="8456613" y="3556000"/>
          <p14:tracePt t="124542" x="8456613" y="3613150"/>
          <p14:tracePt t="124559" x="8466138" y="3622675"/>
          <p14:tracePt t="124574" x="8466138" y="3641725"/>
          <p14:tracePt t="124608" x="8466138" y="3651250"/>
          <p14:tracePt t="124626" x="8466138" y="3660775"/>
          <p14:tracePt t="124660" x="8466138" y="3670300"/>
          <p14:tracePt t="124675" x="8466138" y="3679825"/>
          <p14:tracePt t="124728" x="8466138" y="3689350"/>
          <p14:tracePt t="124742" x="8466138" y="3698875"/>
          <p14:tracePt t="124774" x="8466138" y="3717925"/>
          <p14:tracePt t="124798" x="8466138" y="3736975"/>
          <p14:tracePt t="124808" x="8466138" y="3746500"/>
          <p14:tracePt t="124826" x="8466138" y="3756025"/>
          <p14:tracePt t="124830" x="8466138" y="3765550"/>
          <p14:tracePt t="124859" x="8466138" y="3792538"/>
          <p14:tracePt t="124875" x="8466138" y="3802063"/>
          <p14:tracePt t="124891" x="8466138" y="3811588"/>
          <p14:tracePt t="124908" x="8466138" y="3830638"/>
          <p14:tracePt t="124945" x="8466138" y="3840163"/>
          <p14:tracePt t="124960" x="8466138" y="3849688"/>
          <p14:tracePt t="125000" x="8466138" y="3859213"/>
          <p14:tracePt t="125076" x="8466138" y="3868738"/>
          <p14:tracePt t="125107" x="8466138" y="3878263"/>
          <p14:tracePt t="125116" x="8466138" y="3887788"/>
          <p14:tracePt t="125141" x="8456613" y="3897313"/>
          <p14:tracePt t="125160" x="8456613" y="3916363"/>
          <p14:tracePt t="125178" x="8456613" y="3925888"/>
          <p14:tracePt t="125953" x="8456613" y="3916363"/>
          <p14:tracePt t="125960" x="8466138" y="3878263"/>
          <p14:tracePt t="125975" x="8502650" y="3802063"/>
          <p14:tracePt t="125991" x="8550275" y="3679825"/>
          <p14:tracePt t="126010" x="8616950" y="3462338"/>
          <p14:tracePt t="126026" x="8720138" y="3074988"/>
          <p14:tracePt t="126041" x="8739188" y="2874963"/>
          <p14:tracePt t="126061" x="8767763" y="2724150"/>
          <p14:tracePt t="126061" x="8767763" y="2647950"/>
          <p14:tracePt t="126076" x="8777288" y="2563813"/>
          <p14:tracePt t="126095" x="8815388" y="2241550"/>
          <p14:tracePt t="126109" x="8882063" y="1892300"/>
          <p14:tracePt t="126125" x="8947150" y="1589088"/>
          <p14:tracePt t="126141" x="8994775" y="1314450"/>
          <p14:tracePt t="126159" x="9032875" y="1087438"/>
          <p14:tracePt t="126160" x="9042400" y="1022350"/>
          <p14:tracePt t="126178" x="9051925" y="917575"/>
          <p14:tracePt t="126191" x="9051925" y="850900"/>
          <p14:tracePt t="126209" x="9051925" y="785813"/>
          <p14:tracePt t="126228" x="9032875" y="728663"/>
          <p14:tracePt t="126228" x="9013825" y="690563"/>
          <p14:tracePt t="126242" x="9004300" y="661988"/>
          <p14:tracePt t="126258" x="8985250" y="595313"/>
          <p14:tracePt t="126277" x="8918575" y="511175"/>
          <p14:tracePt t="126293" x="8891588" y="473075"/>
          <p14:tracePt t="126308" x="8843963" y="444500"/>
          <p14:tracePt t="126329" x="8777288" y="415925"/>
          <p14:tracePt t="126330" x="8720138" y="396875"/>
          <p14:tracePt t="126342" x="8674100" y="387350"/>
          <p14:tracePt t="126358" x="8578850" y="368300"/>
          <p14:tracePt t="126376" x="8361363" y="396875"/>
          <p14:tracePt t="126391" x="8143875" y="482600"/>
          <p14:tracePt t="126410" x="7945438" y="595313"/>
          <p14:tracePt t="126426" x="7812088" y="700088"/>
          <p14:tracePt t="126429" x="7756525" y="738188"/>
          <p14:tracePt t="126441" x="7718425" y="766763"/>
          <p14:tracePt t="126460" x="7651750" y="812800"/>
          <p14:tracePt t="126476" x="7632700" y="822325"/>
          <p14:tracePt t="126493" x="7623175" y="841375"/>
          <p14:tracePt t="126508" x="7594600" y="869950"/>
          <p14:tracePt t="126525" x="7558088" y="917575"/>
          <p14:tracePt t="126541" x="7491413" y="1012825"/>
          <p14:tracePt t="126560" x="7415213" y="1135063"/>
          <p14:tracePt t="126562" x="7367588" y="1201738"/>
          <p14:tracePt t="126575" x="7339013" y="1257300"/>
          <p14:tracePt t="126577" x="7321550" y="1295400"/>
          <p14:tracePt t="126592" x="7283450" y="1343025"/>
          <p14:tracePt t="126608" x="7283450" y="1381125"/>
          <p14:tracePt t="126625" x="7273925" y="1400175"/>
          <p14:tracePt t="126643" x="7264400" y="1447800"/>
          <p14:tracePt t="126661" x="7254875" y="1522413"/>
          <p14:tracePt t="126662" x="7254875" y="1579563"/>
          <p14:tracePt t="126675" x="7254875" y="1655763"/>
          <p14:tracePt t="126678" x="7245350" y="1768475"/>
          <p14:tracePt t="126691" x="7245350" y="1882775"/>
          <p14:tracePt t="126692" x="7245350" y="2024063"/>
          <p14:tracePt t="126711" x="7245350" y="2279650"/>
          <p14:tracePt t="126725" x="7283450" y="2525713"/>
          <p14:tracePt t="126744" x="7331075" y="2743200"/>
          <p14:tracePt t="126760" x="7405688" y="2932113"/>
          <p14:tracePt t="126776" x="7472363" y="3111500"/>
          <p14:tracePt t="126792" x="7575550" y="3244850"/>
          <p14:tracePt t="126793" x="7632700" y="3319463"/>
          <p14:tracePt t="126811" x="7766050" y="3443288"/>
          <p14:tracePt t="126825" x="7888288" y="3529013"/>
          <p14:tracePt t="126841" x="8020050" y="3584575"/>
          <p14:tracePt t="126859" x="8181975" y="3584575"/>
          <p14:tracePt t="126876" x="8370888" y="3538538"/>
          <p14:tracePt t="126877" x="8483600" y="3500438"/>
          <p14:tracePt t="126910" x="9023350" y="3130550"/>
          <p14:tracePt t="126927" x="9429750" y="2857500"/>
          <p14:tracePt t="126941" x="9685338" y="2676525"/>
          <p14:tracePt t="126959" x="9988550" y="2430463"/>
          <p14:tracePt t="126993" x="10215563" y="2193925"/>
          <p14:tracePt t="126995" x="10263188" y="2138363"/>
          <p14:tracePt t="127008" x="10347325" y="2043113"/>
          <p14:tracePt t="127025" x="10433050" y="1920875"/>
          <p14:tracePt t="127030" x="10461625" y="1863725"/>
          <p14:tracePt t="127042" x="10517188" y="1768475"/>
          <p14:tracePt t="127058" x="10555288" y="1712913"/>
          <p14:tracePt t="127077" x="10583863" y="1636713"/>
          <p14:tracePt t="127091" x="10593388" y="1598613"/>
          <p14:tracePt t="127109" x="10593388" y="1531938"/>
          <p14:tracePt t="127112" x="10593388" y="1503363"/>
          <p14:tracePt t="127127" x="10583863" y="1333500"/>
          <p14:tracePt t="127142" x="10545763" y="1106488"/>
          <p14:tracePt t="127159" x="10452100" y="869950"/>
          <p14:tracePt t="127163" x="10404475" y="757238"/>
          <p14:tracePt t="127177" x="10290175" y="576263"/>
          <p14:tracePt t="127191" x="10225088" y="482600"/>
          <p14:tracePt t="127209" x="10167938" y="444500"/>
          <p14:tracePt t="127226" x="10110788" y="406400"/>
          <p14:tracePt t="127241" x="10082213" y="396875"/>
          <p14:tracePt t="127261" x="10053638" y="396875"/>
          <p14:tracePt t="127276" x="10045700" y="396875"/>
          <p14:tracePt t="127291" x="10026650" y="396875"/>
          <p14:tracePt t="127310" x="10017125" y="396875"/>
          <p14:tracePt t="127313" x="10007600" y="396875"/>
          <p14:tracePt t="127326" x="9998075" y="396875"/>
          <p14:tracePt t="127350" x="9988550" y="396875"/>
          <p14:tracePt t="127364" x="9979025" y="396875"/>
          <p14:tracePt t="127404" x="9969500" y="396875"/>
          <p14:tracePt t="127410" x="9959975" y="396875"/>
          <p14:tracePt t="127439" x="9950450" y="396875"/>
          <p14:tracePt t="127458" x="9940925" y="396875"/>
          <p14:tracePt t="127491" x="9931400" y="396875"/>
          <p14:tracePt t="127493" x="9921875" y="396875"/>
          <p14:tracePt t="127510" x="9902825" y="396875"/>
          <p14:tracePt t="127525" x="9883775" y="406400"/>
          <p14:tracePt t="127541" x="9874250" y="415925"/>
          <p14:tracePt t="127558" x="9855200" y="415925"/>
          <p14:tracePt t="127575" x="9845675" y="415925"/>
          <p14:tracePt t="127591" x="9809163" y="434975"/>
          <p14:tracePt t="127610" x="9723438" y="473075"/>
          <p14:tracePt t="127625" x="9666288" y="492125"/>
          <p14:tracePt t="127641" x="9628188" y="511175"/>
          <p14:tracePt t="127662" x="9582150" y="539750"/>
          <p14:tracePt t="127664" x="9563100" y="549275"/>
          <p14:tracePt t="127675" x="9534525" y="558800"/>
          <p14:tracePt t="127692" x="9458325" y="576263"/>
          <p14:tracePt t="127694" x="9420225" y="595313"/>
          <p14:tracePt t="127709" x="9336088" y="642938"/>
          <p14:tracePt t="127725" x="9278938" y="661988"/>
          <p14:tracePt t="127741" x="9212263" y="700088"/>
          <p14:tracePt t="127762" x="9155113" y="728663"/>
          <p14:tracePt t="127764" x="9128125" y="738188"/>
          <p14:tracePt t="127777" x="9099550" y="747713"/>
          <p14:tracePt t="127778" x="9080500" y="757238"/>
          <p14:tracePt t="127793" x="9051925" y="776288"/>
          <p14:tracePt t="127794" x="9023350" y="795338"/>
          <p14:tracePt t="127810" x="8975725" y="822325"/>
          <p14:tracePt t="127829" x="8937625" y="850900"/>
          <p14:tracePt t="127842" x="8891588" y="889000"/>
          <p14:tracePt t="127859" x="8872538" y="898525"/>
          <p14:tracePt t="127875" x="8863013" y="908050"/>
          <p14:tracePt t="127891" x="8843963" y="936625"/>
          <p14:tracePt t="127908" x="8815388" y="974725"/>
          <p14:tracePt t="127910" x="8796338" y="1012825"/>
          <p14:tracePt t="127925" x="8729663" y="1116013"/>
          <p14:tracePt t="127942" x="8683625" y="1192213"/>
          <p14:tracePt t="127958" x="8636000" y="1249363"/>
          <p14:tracePt t="127975" x="8626475" y="1276350"/>
          <p14:tracePt t="127993" x="8588375" y="1314450"/>
          <p14:tracePt t="128009" x="8559800" y="1333500"/>
          <p14:tracePt t="128025" x="8540750" y="1362075"/>
          <p14:tracePt t="128042" x="8493125" y="1400175"/>
          <p14:tracePt t="128059" x="8466138" y="1419225"/>
          <p14:tracePt t="128077" x="8418513" y="1447800"/>
          <p14:tracePt t="128092" x="8370888" y="1485900"/>
          <p14:tracePt t="128109" x="8332788" y="1493838"/>
          <p14:tracePt t="128125" x="8313738" y="1503363"/>
          <p14:tracePt t="128143" x="8294688" y="1503363"/>
          <p14:tracePt t="128184" x="8285163" y="1512888"/>
          <p14:tracePt t="128199" x="8275638" y="1512888"/>
          <p14:tracePt t="128529" x="8256588" y="1522413"/>
          <p14:tracePt t="128535" x="8210550" y="1541463"/>
          <p14:tracePt t="128541" x="8153400" y="1560513"/>
          <p14:tracePt t="128560" x="8039100" y="1598613"/>
          <p14:tracePt t="128575" x="7926388" y="1627188"/>
          <p14:tracePt t="128592" x="7840663" y="1646238"/>
          <p14:tracePt t="128592" x="7821613" y="1655763"/>
          <p14:tracePt t="128608" x="7756525" y="1665288"/>
          <p14:tracePt t="128625" x="7727950" y="1674813"/>
          <p14:tracePt t="128646" x="7718425" y="1674813"/>
          <p14:tracePt t="128676" x="7708900" y="1674813"/>
          <p14:tracePt t="128692" x="7699375" y="1674813"/>
          <p14:tracePt t="128724" x="7689850" y="1674813"/>
          <p14:tracePt t="128741" x="7680325" y="1674813"/>
          <p14:tracePt t="128758" x="7670800" y="1674813"/>
          <p14:tracePt t="128777" x="7575550" y="1712913"/>
          <p14:tracePt t="128791" x="7519988" y="1730375"/>
          <p14:tracePt t="128808" x="7453313" y="1749425"/>
          <p14:tracePt t="128824" x="7415213" y="1758950"/>
          <p14:tracePt t="128843" x="7405688" y="1758950"/>
          <p14:tracePt t="128858" x="7396163" y="1758950"/>
          <p14:tracePt t="128875" x="7386638" y="1758950"/>
          <p14:tracePt t="128876" x="7377113" y="1758950"/>
          <p14:tracePt t="128893" x="7367588" y="1768475"/>
          <p14:tracePt t="128909" x="7358063" y="1778000"/>
          <p14:tracePt t="128942" x="7339013" y="1778000"/>
          <p14:tracePt t="128958" x="7331075" y="1778000"/>
          <p14:tracePt t="128994" x="7331075" y="1787525"/>
          <p14:tracePt t="129026" x="7331075" y="1797050"/>
          <p14:tracePt t="129086" x="7321550" y="1806575"/>
          <p14:tracePt t="129106" x="7321550" y="1816100"/>
          <p14:tracePt t="129110" x="7312025" y="1816100"/>
          <p14:tracePt t="129126" x="7302500" y="1825625"/>
          <p14:tracePt t="129141" x="7283450" y="1825625"/>
          <p14:tracePt t="129166" x="7273925" y="1835150"/>
          <p14:tracePt t="129191" x="7264400" y="1844675"/>
          <p14:tracePt t="129428" x="7273925" y="1854200"/>
          <p14:tracePt t="129474" x="7283450" y="1854200"/>
          <p14:tracePt t="129506" x="7283450" y="1863725"/>
          <p14:tracePt t="129513" x="7292975" y="1863725"/>
          <p14:tracePt t="129544" x="7292975" y="1873250"/>
          <p14:tracePt t="129559" x="7302500" y="1882775"/>
          <p14:tracePt t="129575" x="7312025" y="1882775"/>
          <p14:tracePt t="129591" x="7321550" y="1882775"/>
          <p14:tracePt t="129625" x="7331075" y="1892300"/>
          <p14:tracePt t="129641" x="7339013" y="1892300"/>
          <p14:tracePt t="129660" x="7348538" y="1892300"/>
          <p14:tracePt t="129675" x="7377113" y="1901825"/>
          <p14:tracePt t="129691" x="7415213" y="1911350"/>
          <p14:tracePt t="129709" x="7453313" y="1911350"/>
          <p14:tracePt t="129725" x="7500938" y="1920875"/>
          <p14:tracePt t="129741" x="7539038" y="1920875"/>
          <p14:tracePt t="129760" x="7594600" y="1939925"/>
          <p14:tracePt t="129775" x="7613650" y="1939925"/>
          <p14:tracePt t="129776" x="7642225" y="1947863"/>
          <p14:tracePt t="129792" x="7680325" y="1957388"/>
          <p14:tracePt t="129824" x="7699375" y="1957388"/>
          <p14:tracePt t="129841" x="7708900" y="1957388"/>
          <p14:tracePt t="129858" x="7727950" y="1957388"/>
          <p14:tracePt t="129892" x="7747000" y="1966913"/>
          <p14:tracePt t="129892" x="7756525" y="1966913"/>
          <p14:tracePt t="129908" x="7766050" y="1966913"/>
          <p14:tracePt t="129927" x="7793038" y="1976438"/>
          <p14:tracePt t="129941" x="7802563" y="1976438"/>
          <p14:tracePt t="129958" x="7812088" y="1976438"/>
          <p14:tracePt t="129975" x="7821613" y="1976438"/>
          <p14:tracePt t="129993" x="7840663" y="1976438"/>
          <p14:tracePt t="130009" x="7850188" y="1976438"/>
          <p14:tracePt t="130049" x="7859713" y="1976438"/>
          <p14:tracePt t="130074" x="7869238" y="1976438"/>
          <p14:tracePt t="130080" x="7878763" y="1976438"/>
          <p14:tracePt t="130110" x="7897813" y="1966913"/>
          <p14:tracePt t="130125" x="7907338" y="1966913"/>
          <p14:tracePt t="130141" x="7916863" y="1966913"/>
          <p14:tracePt t="130159" x="7926388" y="1966913"/>
          <p14:tracePt t="130175" x="7935913" y="1966913"/>
          <p14:tracePt t="130191" x="7954963" y="1966913"/>
          <p14:tracePt t="130219" x="7964488" y="1966913"/>
          <p14:tracePt t="130241" x="7974013" y="1966913"/>
          <p14:tracePt t="130275" x="7983538" y="1966913"/>
          <p14:tracePt t="130291" x="7993063" y="1966913"/>
          <p14:tracePt t="130326" x="8002588" y="1966913"/>
          <p14:tracePt t="130327" x="8012113" y="1966913"/>
          <p14:tracePt t="130342" x="8020050" y="1966913"/>
          <p14:tracePt t="130361" x="8029575" y="1966913"/>
          <p14:tracePt t="130375" x="8039100" y="1966913"/>
          <p14:tracePt t="130409" x="8048625" y="1966913"/>
          <p14:tracePt t="130425" x="8058150" y="1966913"/>
          <p14:tracePt t="130909" x="8067675" y="1966913"/>
          <p14:tracePt t="130917" x="8077200" y="1966913"/>
          <p14:tracePt t="130932" x="8086725" y="1966913"/>
          <p14:tracePt t="130941" x="8096250" y="1966913"/>
          <p14:tracePt t="130959" x="8105775" y="1966913"/>
          <p14:tracePt t="130974" x="8124825" y="1966913"/>
          <p14:tracePt t="130991" x="8143875" y="1966913"/>
          <p14:tracePt t="131008" x="8162925" y="1966913"/>
          <p14:tracePt t="131009" x="8181975" y="1966913"/>
          <p14:tracePt t="131025" x="8191500" y="1966913"/>
          <p14:tracePt t="131044" x="8220075" y="1966913"/>
          <p14:tracePt t="131059" x="8229600" y="1966913"/>
          <p14:tracePt t="131074" x="8239125" y="1966913"/>
          <p14:tracePt t="131092" x="8247063" y="1966913"/>
          <p14:tracePt t="131110" x="8256588" y="1966913"/>
          <p14:tracePt t="131149" x="8266113" y="1966913"/>
          <p14:tracePt t="131165" x="8275638" y="1966913"/>
          <p14:tracePt t="131211" x="8285163" y="1966913"/>
          <p14:tracePt t="131227" x="8294688" y="1966913"/>
          <p14:tracePt t="131258" x="8294688" y="1957388"/>
          <p14:tracePt t="131266" x="8304213" y="1957388"/>
          <p14:tracePt t="131282" x="8304213" y="1947863"/>
          <p14:tracePt t="131358" x="8304213" y="1939925"/>
          <p14:tracePt t="131459" x="8294688" y="1939925"/>
          <p14:tracePt t="131476" x="8285163" y="1939925"/>
          <p14:tracePt t="131505" x="8275638" y="1939925"/>
          <p14:tracePt t="131526" x="8266113" y="1939925"/>
          <p14:tracePt t="131541" x="8229600" y="1939925"/>
          <p14:tracePt t="131545" x="8201025" y="1939925"/>
          <p14:tracePt t="131559" x="8191500" y="1947863"/>
          <p14:tracePt t="131560" x="8162925" y="1947863"/>
          <p14:tracePt t="131575" x="8143875" y="1947863"/>
          <p14:tracePt t="131592" x="8134350" y="1947863"/>
          <p14:tracePt t="131608" x="8124825" y="1947863"/>
          <p14:tracePt t="131627" x="8115300" y="1947863"/>
          <p14:tracePt t="131641" x="8105775" y="1947863"/>
          <p14:tracePt t="131675" x="8086725" y="1947863"/>
          <p14:tracePt t="131676" x="8077200" y="1947863"/>
          <p14:tracePt t="131691" x="8058150" y="1939925"/>
          <p14:tracePt t="131708" x="8039100" y="1939925"/>
          <p14:tracePt t="131725" x="8012113" y="1939925"/>
          <p14:tracePt t="131741" x="8002588" y="1939925"/>
          <p14:tracePt t="131758" x="7974013" y="1930400"/>
          <p14:tracePt t="131774" x="7954963" y="1930400"/>
          <p14:tracePt t="131792" x="7935913" y="1920875"/>
          <p14:tracePt t="131811" x="7916863" y="1920875"/>
          <p14:tracePt t="131842" x="7907338" y="1911350"/>
          <p14:tracePt t="131859" x="7897813" y="1911350"/>
          <p14:tracePt t="131874" x="7878763" y="1911350"/>
          <p14:tracePt t="131891" x="7869238" y="1901825"/>
          <p14:tracePt t="131908" x="7850188" y="1901825"/>
          <p14:tracePt t="131941" x="7840663" y="1892300"/>
          <p14:tracePt t="131959" x="7831138" y="1892300"/>
          <p14:tracePt t="131975" x="7831138" y="1882775"/>
          <p14:tracePt t="131991" x="7821613" y="1873250"/>
          <p14:tracePt t="132011" x="7812088" y="1863725"/>
          <p14:tracePt t="132025" x="7793038" y="1854200"/>
          <p14:tracePt t="132041" x="7785100" y="1844675"/>
          <p14:tracePt t="132058" x="7775575" y="1835150"/>
          <p14:tracePt t="132074" x="7766050" y="1835150"/>
          <p14:tracePt t="132091" x="7756525" y="1825625"/>
          <p14:tracePt t="132109" x="7756525" y="1816100"/>
          <p14:tracePt t="132111" x="7747000" y="1806575"/>
          <p14:tracePt t="132126" x="7737475" y="1797050"/>
          <p14:tracePt t="132142" x="7727950" y="1787525"/>
          <p14:tracePt t="132158" x="7708900" y="1778000"/>
          <p14:tracePt t="132176" x="7708900" y="1768475"/>
          <p14:tracePt t="132207" x="7699375" y="1749425"/>
          <p14:tracePt t="132242" x="7689850" y="1749425"/>
          <p14:tracePt t="132328" x="7689850" y="1739900"/>
          <p14:tracePt t="132358" x="7689850" y="1730375"/>
          <p14:tracePt t="132451" x="7699375" y="1730375"/>
          <p14:tracePt t="132498" x="7708900" y="1730375"/>
          <p14:tracePt t="132520" x="7718425" y="1730375"/>
          <p14:tracePt t="132559" x="7727950" y="1730375"/>
          <p14:tracePt t="132598" x="7727950" y="1720850"/>
          <p14:tracePt t="132608" x="7737475" y="1720850"/>
          <p14:tracePt t="132624" x="7747000" y="1720850"/>
          <p14:tracePt t="132660" x="7756525" y="1720850"/>
          <p14:tracePt t="132684" x="7766050" y="1720850"/>
          <p14:tracePt t="132713" x="7766050" y="1712913"/>
          <p14:tracePt t="132725" x="7775575" y="1712913"/>
          <p14:tracePt t="132741" x="7785100" y="1712913"/>
          <p14:tracePt t="132760" x="7785100" y="1703388"/>
          <p14:tracePt t="132776" x="7793038" y="1693863"/>
          <p14:tracePt t="132792" x="7802563" y="1684338"/>
          <p14:tracePt t="132831" x="7812088" y="1684338"/>
          <p14:tracePt t="132860" x="7821613" y="1684338"/>
          <p14:tracePt t="132892" x="7831138" y="1684338"/>
          <p14:tracePt t="132908" x="7840663" y="1684338"/>
          <p14:tracePt t="132941" x="7850188" y="1684338"/>
          <p14:tracePt t="132959" x="7859713" y="1684338"/>
          <p14:tracePt t="132991" x="7869238" y="1693863"/>
          <p14:tracePt t="133009" x="7878763" y="1693863"/>
          <p14:tracePt t="133041" x="7888288" y="1693863"/>
          <p14:tracePt t="133058" x="7888288" y="1703388"/>
          <p14:tracePt t="133075" x="7897813" y="1703388"/>
          <p14:tracePt t="133095" x="7907338" y="1703388"/>
          <p14:tracePt t="133125" x="7907338" y="1712913"/>
          <p14:tracePt t="133148" x="7916863" y="1712913"/>
          <p14:tracePt t="133189" x="7926388" y="1712913"/>
          <p14:tracePt t="133203" x="7926388" y="1720850"/>
          <p14:tracePt t="133235" x="7935913" y="1720850"/>
          <p14:tracePt t="133257" x="7945438" y="1720850"/>
          <p14:tracePt t="133297" x="7954963" y="1720850"/>
          <p14:tracePt t="133328" x="7964488" y="1720850"/>
          <p14:tracePt t="133359" x="7974013" y="1720850"/>
          <p14:tracePt t="133374" x="7983538" y="1720850"/>
          <p14:tracePt t="133397" x="7993063" y="1720850"/>
          <p14:tracePt t="133427" x="8002588" y="1720850"/>
          <p14:tracePt t="133442" x="8012113" y="1720850"/>
          <p14:tracePt t="133458" x="8029575" y="1720850"/>
          <p14:tracePt t="133475" x="8039100" y="1720850"/>
          <p14:tracePt t="133491" x="8048625" y="1720850"/>
          <p14:tracePt t="133525" x="8067675" y="1720850"/>
          <p14:tracePt t="133541" x="8086725" y="1720850"/>
          <p14:tracePt t="133576" x="8105775" y="1720850"/>
          <p14:tracePt t="133626" x="8143875" y="1720850"/>
          <p14:tracePt t="133641" x="8162925" y="1720850"/>
          <p14:tracePt t="133658" x="8172450" y="1720850"/>
          <p14:tracePt t="133675" x="8201025" y="1720850"/>
          <p14:tracePt t="133691" x="8210550" y="1720850"/>
          <p14:tracePt t="133725" x="8220075" y="1720850"/>
          <p14:tracePt t="133743" x="8229600" y="1720850"/>
          <p14:tracePt t="133746" x="8239125" y="1720850"/>
          <p14:tracePt t="133774" x="8239125" y="1712913"/>
          <p14:tracePt t="133792" x="8247063" y="1712913"/>
          <p14:tracePt t="133840" x="8256588" y="1712913"/>
          <p14:tracePt t="133856" x="8256588" y="1703388"/>
          <p14:tracePt t="133875" x="8266113" y="1703388"/>
          <p14:tracePt t="133892" x="8275638" y="1693863"/>
          <p14:tracePt t="133893" x="8285163" y="1684338"/>
          <p14:tracePt t="133908" x="8294688" y="1684338"/>
          <p14:tracePt t="133925" x="8304213" y="1684338"/>
          <p14:tracePt t="133944" x="8323263" y="1674813"/>
          <p14:tracePt t="133958" x="8323263" y="1665288"/>
          <p14:tracePt t="133991" x="8332788" y="1655763"/>
          <p14:tracePt t="134009" x="8342313" y="1646238"/>
          <p14:tracePt t="134041" x="8342313" y="1636713"/>
          <p14:tracePt t="134058" x="8342313" y="1627188"/>
          <p14:tracePt t="134091" x="8342313" y="1617663"/>
          <p14:tracePt t="134107" x="8342313" y="1608138"/>
          <p14:tracePt t="134124" x="8342313" y="1589088"/>
          <p14:tracePt t="134141" x="8332788" y="1579563"/>
          <p14:tracePt t="134159" x="8323263" y="1550988"/>
          <p14:tracePt t="134174" x="8323263" y="1531938"/>
          <p14:tracePt t="134191" x="8313738" y="1522413"/>
          <p14:tracePt t="134207" x="8304213" y="1512888"/>
          <p14:tracePt t="134225" x="8294688" y="1503363"/>
          <p14:tracePt t="134225" x="8285163" y="1493838"/>
          <p14:tracePt t="134251" x="8275638" y="1493838"/>
          <p14:tracePt t="134258" x="8266113" y="1485900"/>
          <p14:tracePt t="134275" x="8256588" y="1485900"/>
          <p14:tracePt t="134291" x="8247063" y="1476375"/>
          <p14:tracePt t="134308" x="8239125" y="1466850"/>
          <p14:tracePt t="134325" x="8229600" y="1457325"/>
          <p14:tracePt t="134341" x="8201025" y="1447800"/>
          <p14:tracePt t="134342" x="8191500" y="1428750"/>
          <p14:tracePt t="134358" x="8172450" y="1419225"/>
          <p14:tracePt t="134358" x="8162925" y="1419225"/>
          <p14:tracePt t="134374" x="8134350" y="1400175"/>
          <p14:tracePt t="134391" x="8115300" y="1390650"/>
          <p14:tracePt t="134410" x="8096250" y="1371600"/>
          <p14:tracePt t="134413" x="8077200" y="1371600"/>
          <p14:tracePt t="134425" x="8067675" y="1371600"/>
          <p14:tracePt t="134441" x="8039100" y="1343025"/>
          <p14:tracePt t="134443" x="8020050" y="1343025"/>
          <p14:tracePt t="134458" x="7974013" y="1323975"/>
          <p14:tracePt t="134474" x="7916863" y="1323975"/>
          <p14:tracePt t="134492" x="7859713" y="1314450"/>
          <p14:tracePt t="134499" x="7850188" y="1304925"/>
          <p14:tracePt t="134508" x="7831138" y="1304925"/>
          <p14:tracePt t="134524" x="7812088" y="1304925"/>
          <p14:tracePt t="134541" x="7793038" y="1304925"/>
          <p14:tracePt t="134558" x="7747000" y="1314450"/>
          <p14:tracePt t="134559" x="7727950" y="1314450"/>
          <p14:tracePt t="134578" x="7689850" y="1333500"/>
          <p14:tracePt t="134592" x="7670800" y="1343025"/>
          <p14:tracePt t="134608" x="7651750" y="1352550"/>
          <p14:tracePt t="134637" x="7651750" y="1362075"/>
          <p14:tracePt t="134645" x="7642225" y="1362075"/>
          <p14:tracePt t="134658" x="7642225" y="1371600"/>
          <p14:tracePt t="134692" x="7642225" y="1381125"/>
          <p14:tracePt t="134707" x="7642225" y="1390650"/>
          <p14:tracePt t="134741" x="7642225" y="1400175"/>
          <p14:tracePt t="134759" x="7642225" y="1409700"/>
          <p14:tracePt t="134776" x="7642225" y="1419225"/>
          <p14:tracePt t="134792" x="7651750" y="1428750"/>
          <p14:tracePt t="134810" x="7661275" y="1438275"/>
          <p14:tracePt t="134841" x="7670800" y="1438275"/>
          <p14:tracePt t="134859" x="7680325" y="1447800"/>
          <p14:tracePt t="134874" x="7680325" y="1457325"/>
          <p14:tracePt t="134891" x="7680325" y="1476375"/>
          <p14:tracePt t="134909" x="7699375" y="1485900"/>
          <p14:tracePt t="134924" x="7708900" y="1503363"/>
          <p14:tracePt t="134959" x="7727950" y="1541463"/>
          <p14:tracePt t="134974" x="7737475" y="1560513"/>
          <p14:tracePt t="134991" x="7756525" y="1570038"/>
          <p14:tracePt t="135009" x="7812088" y="1627188"/>
          <p14:tracePt t="135024" x="7850188" y="1674813"/>
          <p14:tracePt t="135042" x="7888288" y="1693863"/>
          <p14:tracePt t="135058" x="7935913" y="1720850"/>
          <p14:tracePt t="135079" x="8002588" y="1749425"/>
          <p14:tracePt t="135091" x="8012113" y="1749425"/>
          <p14:tracePt t="135108" x="8039100" y="1758950"/>
          <p14:tracePt t="135109" x="8058150" y="1758950"/>
          <p14:tracePt t="135125" x="8077200" y="1758950"/>
          <p14:tracePt t="135141" x="8096250" y="1758950"/>
          <p14:tracePt t="135158" x="8115300" y="1758950"/>
          <p14:tracePt t="135174" x="8134350" y="1758950"/>
          <p14:tracePt t="135192" x="8162925" y="1758950"/>
          <p14:tracePt t="135208" x="8239125" y="1758950"/>
          <p14:tracePt t="135225" x="8294688" y="1758950"/>
          <p14:tracePt t="135227" x="8313738" y="1758950"/>
          <p14:tracePt t="135258" x="8332788" y="1758950"/>
          <p14:tracePt t="135275" x="8332788" y="1739900"/>
          <p14:tracePt t="135524" x="8351838" y="1739900"/>
          <p14:tracePt t="135532" x="8389938" y="1739900"/>
          <p14:tracePt t="135541" x="8418513" y="1739900"/>
          <p14:tracePt t="135559" x="8447088" y="1739900"/>
          <p14:tracePt t="135575" x="8456613" y="1739900"/>
          <p14:tracePt t="135592" x="8466138" y="1739900"/>
          <p14:tracePt t="135593" x="8474075" y="1739900"/>
          <p14:tracePt t="135610" x="8483600" y="1739900"/>
          <p14:tracePt t="135625" x="8493125" y="1739900"/>
          <p14:tracePt t="135641" x="8512175" y="1739900"/>
          <p14:tracePt t="135675" x="8531225" y="1739900"/>
          <p14:tracePt t="135691" x="8540750" y="1739900"/>
          <p14:tracePt t="135710" x="8597900" y="1739900"/>
          <p14:tracePt t="135725" x="8636000" y="1739900"/>
          <p14:tracePt t="135741" x="8664575" y="1739900"/>
          <p14:tracePt t="135757" x="8683625" y="1739900"/>
          <p14:tracePt t="135794" x="8710613" y="1739900"/>
          <p14:tracePt t="135807" x="8720138" y="1739900"/>
          <p14:tracePt t="135828" x="8739188" y="1739900"/>
          <p14:tracePt t="135843" x="8748713" y="1739900"/>
          <p14:tracePt t="135858" x="8767763" y="1739900"/>
          <p14:tracePt t="135875" x="8786813" y="1739900"/>
          <p14:tracePt t="135892" x="8805863" y="1739900"/>
          <p14:tracePt t="135908" x="8824913" y="1739900"/>
          <p14:tracePt t="135926" x="8834438" y="1739900"/>
          <p14:tracePt t="135930" x="8843963" y="1739900"/>
          <p14:tracePt t="135959" x="8872538" y="1739900"/>
          <p14:tracePt t="135991" x="8910638" y="1739900"/>
          <p14:tracePt t="136007" x="8918575" y="1739900"/>
          <p14:tracePt t="136026" x="8928100" y="1739900"/>
          <p14:tracePt t="136029" x="8937625" y="1739900"/>
          <p14:tracePt t="136059" x="8947150" y="1739900"/>
          <p14:tracePt t="136076" x="8956675" y="1739900"/>
          <p14:tracePt t="136108" x="8966200" y="1739900"/>
          <p14:tracePt t="136126" x="8975725" y="1739900"/>
          <p14:tracePt t="136141" x="8985250" y="1739900"/>
          <p14:tracePt t="136158" x="8994775" y="1739900"/>
          <p14:tracePt t="136159" x="9004300" y="1739900"/>
          <p14:tracePt t="136176" x="9023350" y="1739900"/>
          <p14:tracePt t="136193" x="9042400" y="1739900"/>
          <p14:tracePt t="136207" x="9061450" y="1739900"/>
          <p14:tracePt t="136224" x="9080500" y="1739900"/>
          <p14:tracePt t="136241" x="9099550" y="1739900"/>
          <p14:tracePt t="136260" x="9118600" y="1739900"/>
          <p14:tracePt t="136275" x="9137650" y="1730375"/>
          <p14:tracePt t="136293" x="9155113" y="1720850"/>
          <p14:tracePt t="136307" x="9164638" y="1720850"/>
          <p14:tracePt t="136324" x="9174163" y="1720850"/>
          <p14:tracePt t="136341" x="9183688" y="1712913"/>
          <p14:tracePt t="136358" x="9193213" y="1703388"/>
          <p14:tracePt t="136392" x="9202738" y="1693863"/>
          <p14:tracePt t="136409" x="9231313" y="1684338"/>
          <p14:tracePt t="136424" x="9250363" y="1674813"/>
          <p14:tracePt t="136441" x="9278938" y="1665288"/>
          <p14:tracePt t="136458" x="9297988" y="1655763"/>
          <p14:tracePt t="136476" x="9307513" y="1655763"/>
          <p14:tracePt t="136478" x="9307513" y="1646238"/>
          <p14:tracePt t="136491" x="9317038" y="1646238"/>
          <p14:tracePt t="136494" x="9317038" y="1636713"/>
          <p14:tracePt t="136512" x="9326563" y="1636713"/>
          <p14:tracePt t="136533" x="9326563" y="1627188"/>
          <p14:tracePt t="136541" x="9326563" y="1617663"/>
          <p14:tracePt t="136559" x="9326563" y="1608138"/>
          <p14:tracePt t="136575" x="9326563" y="1598613"/>
          <p14:tracePt t="136591" x="9326563" y="1589088"/>
          <p14:tracePt t="136610" x="9326563" y="1570038"/>
          <p14:tracePt t="136626" x="9317038" y="1550988"/>
          <p14:tracePt t="136641" x="9288463" y="1512888"/>
          <p14:tracePt t="136658" x="9259888" y="1466850"/>
          <p14:tracePt t="136675" x="9240838" y="1447800"/>
          <p14:tracePt t="136690" x="9240838" y="1438275"/>
          <p14:tracePt t="136708" x="9231313" y="1428750"/>
          <p14:tracePt t="136725" x="9212263" y="1409700"/>
          <p14:tracePt t="136741" x="9202738" y="1400175"/>
          <p14:tracePt t="136759" x="9193213" y="1390650"/>
          <p14:tracePt t="136775" x="9174163" y="1381125"/>
          <p14:tracePt t="136792" x="9155113" y="1371600"/>
          <p14:tracePt t="136810" x="9109075" y="1352550"/>
          <p14:tracePt t="136813" x="9099550" y="1343025"/>
          <p14:tracePt t="136824" x="9080500" y="1333500"/>
          <p14:tracePt t="136826" x="9061450" y="1333500"/>
          <p14:tracePt t="136841" x="9032875" y="1314450"/>
          <p14:tracePt t="136858" x="8994775" y="1304925"/>
          <p14:tracePt t="136874" x="8966200" y="1295400"/>
          <p14:tracePt t="136891" x="8937625" y="1285875"/>
          <p14:tracePt t="136910" x="8872538" y="1285875"/>
          <p14:tracePt t="136912" x="8853488" y="1285875"/>
          <p14:tracePt t="136928" x="8805863" y="1285875"/>
          <p14:tracePt t="136941" x="8786813" y="1285875"/>
          <p14:tracePt t="136943" x="8777288" y="1285875"/>
          <p14:tracePt t="136959" x="8729663" y="1285875"/>
          <p14:tracePt t="136992" x="8664575" y="1304925"/>
          <p14:tracePt t="137008" x="8616950" y="1323975"/>
          <p14:tracePt t="137026" x="8569325" y="1343025"/>
          <p14:tracePt t="137028" x="8550275" y="1343025"/>
          <p14:tracePt t="137041" x="8531225" y="1352550"/>
          <p14:tracePt t="137042" x="8521700" y="1352550"/>
          <p14:tracePt t="137058" x="8512175" y="1362075"/>
          <p14:tracePt t="137077" x="8502650" y="1371600"/>
          <p14:tracePt t="137111" x="8493125" y="1381125"/>
          <p14:tracePt t="137124" x="8493125" y="1390650"/>
          <p14:tracePt t="137158" x="8493125" y="1400175"/>
          <p14:tracePt t="137166" x="8493125" y="1409700"/>
          <p14:tracePt t="137175" x="8493125" y="1419225"/>
          <p14:tracePt t="137191" x="8493125" y="1428750"/>
          <p14:tracePt t="137211" x="8493125" y="1485900"/>
          <p14:tracePt t="137214" x="8493125" y="1522413"/>
          <p14:tracePt t="137224" x="8493125" y="1579563"/>
          <p14:tracePt t="137241" x="8483600" y="1674813"/>
          <p14:tracePt t="137260" x="8466138" y="1758950"/>
          <p14:tracePt t="137276" x="8466138" y="1768475"/>
          <p14:tracePt t="137291" x="8466138" y="1778000"/>
          <p14:tracePt t="137309" x="8466138" y="1787525"/>
          <p14:tracePt t="137341" x="8483600" y="1825625"/>
          <p14:tracePt t="137358" x="8550275" y="1882775"/>
          <p14:tracePt t="137375" x="8597900" y="1911350"/>
          <p14:tracePt t="137391" x="8674100" y="1939925"/>
          <p14:tracePt t="137407" x="8729663" y="1947863"/>
          <p14:tracePt t="137440" x="8834438" y="1957388"/>
          <p14:tracePt t="137459" x="8901113" y="1957388"/>
          <p14:tracePt t="137475" x="8947150" y="1957388"/>
          <p14:tracePt t="137477" x="8975725" y="1957388"/>
          <p14:tracePt t="137491" x="8985250" y="1957388"/>
          <p14:tracePt t="137492" x="8994775" y="1957388"/>
          <p14:tracePt t="137524" x="9013825" y="1957388"/>
          <p14:tracePt t="137540" x="9023350" y="1957388"/>
          <p14:tracePt t="137557" x="9051925" y="1957388"/>
          <p14:tracePt t="137574" x="9061450" y="1957388"/>
          <p14:tracePt t="137591" x="9080500" y="1957388"/>
          <p14:tracePt t="137609" x="9099550" y="1957388"/>
          <p14:tracePt t="137624" x="9118600" y="1947863"/>
          <p14:tracePt t="137641" x="9128125" y="1947863"/>
          <p14:tracePt t="137657" x="9137650" y="1947863"/>
          <p14:tracePt t="137675" x="9155113" y="1947863"/>
          <p14:tracePt t="137691" x="9155113" y="1939925"/>
          <p14:tracePt t="137710" x="9164638" y="1939925"/>
          <p14:tracePt t="137726" x="9174163" y="1939925"/>
          <p14:tracePt t="137741" x="9174163" y="1930400"/>
          <p14:tracePt t="137758" x="9183688" y="1911350"/>
          <p14:tracePt t="137774" x="9212263" y="1901825"/>
          <p14:tracePt t="137791" x="9240838" y="1873250"/>
          <p14:tracePt t="137809" x="9269413" y="1835150"/>
          <p14:tracePt t="137811" x="9288463" y="1825625"/>
          <p14:tracePt t="137824" x="9307513" y="1806575"/>
          <p14:tracePt t="137827" x="9307513" y="1797050"/>
          <p14:tracePt t="137843" x="9317038" y="1778000"/>
          <p14:tracePt t="137860" x="9317038" y="1749425"/>
          <p14:tracePt t="137874" x="9317038" y="1712913"/>
          <p14:tracePt t="137890" x="9307513" y="1627188"/>
          <p14:tracePt t="137907" x="9288463" y="1541463"/>
          <p14:tracePt t="137926" x="9250363" y="1476375"/>
          <p14:tracePt t="137928" x="9240838" y="1457325"/>
          <p14:tracePt t="137940" x="9212263" y="1438275"/>
          <p14:tracePt t="137941" x="9193213" y="1419225"/>
          <p14:tracePt t="137959" x="9174163" y="1400175"/>
          <p14:tracePt t="137990" x="9128125" y="1381125"/>
          <p14:tracePt t="138009" x="9118600" y="1371600"/>
          <p14:tracePt t="138025" x="9080500" y="1371600"/>
          <p14:tracePt t="138041" x="9023350" y="1371600"/>
          <p14:tracePt t="138058" x="8947150" y="1371600"/>
          <p14:tracePt t="138060" x="8891588" y="1362075"/>
          <p14:tracePt t="138074" x="8863013" y="1362075"/>
          <p14:tracePt t="138074" x="8824913" y="1352550"/>
          <p14:tracePt t="138091" x="8758238" y="1352550"/>
          <p14:tracePt t="138108" x="8693150" y="1352550"/>
          <p14:tracePt t="138124" x="8626475" y="1362075"/>
          <p14:tracePt t="138141" x="8578850" y="1371600"/>
          <p14:tracePt t="138159" x="8540750" y="1381125"/>
          <p14:tracePt t="138175" x="8540750" y="1390650"/>
          <p14:tracePt t="138191" x="8531225" y="1400175"/>
          <p14:tracePt t="138207" x="8521700" y="1400175"/>
          <p14:tracePt t="138225" x="8521700" y="1409700"/>
          <p14:tracePt t="138240" x="8512175" y="1419225"/>
          <p14:tracePt t="138259" x="8502650" y="1419225"/>
          <p14:tracePt t="138275" x="8493125" y="1428750"/>
          <p14:tracePt t="138293" x="8493125" y="1438275"/>
          <p14:tracePt t="138308" x="8493125" y="1447800"/>
          <p14:tracePt t="138324" x="8493125" y="1457325"/>
          <p14:tracePt t="138341" x="8483600" y="1466850"/>
          <p14:tracePt t="138359" x="8483600" y="1485900"/>
          <p14:tracePt t="138375" x="8483600" y="1493838"/>
          <p14:tracePt t="138391" x="8483600" y="1503363"/>
          <p14:tracePt t="138409" x="8483600" y="1522413"/>
          <p14:tracePt t="138424" x="8550275" y="1579563"/>
          <p14:tracePt t="138441" x="8645525" y="1646238"/>
          <p14:tracePt t="138475" x="8918575" y="1758950"/>
          <p14:tracePt t="138493" x="9051925" y="1787525"/>
          <p14:tracePt t="138509" x="9109075" y="1797050"/>
          <p14:tracePt t="138525" x="9145588" y="1797050"/>
          <p14:tracePt t="138541" x="9174163" y="1797050"/>
          <p14:tracePt t="138557" x="9212263" y="1797050"/>
          <p14:tracePt t="138574" x="9250363" y="1778000"/>
          <p14:tracePt t="138592" x="9326563" y="1730375"/>
          <p14:tracePt t="138610" x="9391650" y="1674813"/>
          <p14:tracePt t="138624" x="9439275" y="1636713"/>
          <p14:tracePt t="138641" x="9477375" y="1608138"/>
          <p14:tracePt t="138659" x="9486900" y="1598613"/>
          <p14:tracePt t="138664" x="9496425" y="1598613"/>
          <p14:tracePt t="138674" x="9496425" y="1589088"/>
          <p14:tracePt t="138701" x="9505950" y="1589088"/>
          <p14:tracePt t="138725" x="9515475" y="1579563"/>
          <p14:tracePt t="138742" x="9553575" y="1570038"/>
          <p14:tracePt t="138759" x="9609138" y="1560513"/>
          <p14:tracePt t="138775" x="9666288" y="1550988"/>
          <p14:tracePt t="138791" x="9713913" y="1522413"/>
          <p14:tracePt t="138811" x="9752013" y="1503363"/>
          <p14:tracePt t="139104" x="9864725" y="1522413"/>
          <p14:tracePt t="139111" x="9950450" y="1531938"/>
          <p14:tracePt t="139125" x="10007600" y="1550988"/>
          <p14:tracePt t="139126" x="10045700" y="1570038"/>
          <p14:tracePt t="139143" x="10082213" y="1598613"/>
          <p14:tracePt t="139160" x="10091738" y="1598613"/>
          <p14:tracePt t="139174" x="10101263" y="1608138"/>
          <p14:tracePt t="139225" x="10101263" y="1617663"/>
          <p14:tracePt t="139260" x="10101263" y="1627188"/>
          <p14:tracePt t="139274" x="10101263" y="1636713"/>
          <p14:tracePt t="139309" x="10101263" y="1646238"/>
          <p14:tracePt t="139324" x="10101263" y="1655763"/>
          <p14:tracePt t="139362" x="10101263" y="1674813"/>
          <p14:tracePt t="139390" x="10091738" y="1684338"/>
          <p14:tracePt t="139407" x="10082213" y="1693863"/>
          <p14:tracePt t="139441" x="10082213" y="1703388"/>
          <p14:tracePt t="139458" x="10026650" y="1739900"/>
          <p14:tracePt t="139459" x="9979025" y="1768475"/>
          <p14:tracePt t="139477" x="9845675" y="1825625"/>
          <p14:tracePt t="139491" x="9713913" y="1882775"/>
          <p14:tracePt t="139509" x="9582150" y="1901825"/>
          <p14:tracePt t="139525" x="9448800" y="1930400"/>
          <p14:tracePt t="139541" x="9317038" y="1947863"/>
          <p14:tracePt t="139559" x="9137650" y="1976438"/>
          <p14:tracePt t="139562" x="9051925" y="1985963"/>
          <p14:tracePt t="139575" x="8910638" y="2005013"/>
          <p14:tracePt t="139591" x="8824913" y="2005013"/>
          <p14:tracePt t="139607" x="8767763" y="1995488"/>
          <p14:tracePt t="139625" x="8720138" y="1966913"/>
          <p14:tracePt t="139643" x="8683625" y="1947863"/>
          <p14:tracePt t="139646" x="8674100" y="1947863"/>
          <p14:tracePt t="139657" x="8664575" y="1947863"/>
          <p14:tracePt t="139675" x="8655050" y="1939925"/>
          <p14:tracePt t="139677" x="8655050" y="1930400"/>
          <p14:tracePt t="139707" x="8636000" y="1930400"/>
          <p14:tracePt t="139738" x="8626475" y="1930400"/>
          <p14:tracePt t="139758" x="8616950" y="1930400"/>
          <p14:tracePt t="139761" x="8588375" y="1930400"/>
          <p14:tracePt t="139778" x="8540750" y="1930400"/>
          <p14:tracePt t="139791" x="8512175" y="1930400"/>
          <p14:tracePt t="139792" x="8483600" y="1930400"/>
          <p14:tracePt t="139808" x="8437563" y="1930400"/>
          <p14:tracePt t="139825" x="8380413" y="1930400"/>
          <p14:tracePt t="139843" x="8342313" y="1930400"/>
          <p14:tracePt t="139858" x="8304213" y="1930400"/>
          <p14:tracePt t="139875" x="8266113" y="1930400"/>
          <p14:tracePt t="139891" x="8229600" y="1930400"/>
          <p14:tracePt t="139908" x="8201025" y="1930400"/>
          <p14:tracePt t="139908" x="8181975" y="1930400"/>
          <p14:tracePt t="139927" x="8153400" y="1930400"/>
          <p14:tracePt t="139941" x="8134350" y="1939925"/>
          <p14:tracePt t="139959" x="8115300" y="1939925"/>
          <p14:tracePt t="139991" x="8086725" y="1939925"/>
          <p14:tracePt t="140009" x="8067675" y="1939925"/>
          <p14:tracePt t="140025" x="8048625" y="1939925"/>
          <p14:tracePt t="140058" x="8029575" y="1939925"/>
          <p14:tracePt t="140074" x="8020050" y="1939925"/>
          <p14:tracePt t="140091" x="8012113" y="1939925"/>
          <p14:tracePt t="140110" x="8002588" y="1939925"/>
          <p14:tracePt t="140124" x="7983538" y="1939925"/>
          <p14:tracePt t="140144" x="7974013" y="1939925"/>
          <p14:tracePt t="140159" x="7964488" y="1947863"/>
          <p14:tracePt t="140191" x="7945438" y="1957388"/>
          <p14:tracePt t="140208" x="7926388" y="1957388"/>
          <p14:tracePt t="140243" x="7888288" y="1966913"/>
          <p14:tracePt t="140258" x="7859713" y="1976438"/>
          <p14:tracePt t="140274" x="7850188" y="1985963"/>
          <p14:tracePt t="140291" x="7831138" y="1985963"/>
          <p14:tracePt t="140307" x="7831138" y="1995488"/>
          <p14:tracePt t="140325" x="7812088" y="1995488"/>
          <p14:tracePt t="140358" x="7802563" y="1995488"/>
          <p14:tracePt t="140361" x="7793038" y="1995488"/>
          <p14:tracePt t="140402" x="7793038" y="1985963"/>
          <p14:tracePt t="140435" x="7793038" y="1976438"/>
          <p14:tracePt t="140469" x="7802563" y="1976438"/>
          <p14:tracePt t="140491" x="7802563" y="1966913"/>
          <p14:tracePt t="140508" x="7821613" y="1966913"/>
          <p14:tracePt t="140524" x="7840663" y="1966913"/>
          <p14:tracePt t="140541" x="7897813" y="1966913"/>
          <p14:tracePt t="140543" x="7926388" y="1966913"/>
          <p14:tracePt t="140559" x="8020050" y="1966913"/>
          <p14:tracePt t="140575" x="8172450" y="1966913"/>
          <p14:tracePt t="140578" x="8247063" y="1966913"/>
          <p14:tracePt t="140590" x="8342313" y="1957388"/>
          <p14:tracePt t="140607" x="8408988" y="1957388"/>
          <p14:tracePt t="140626" x="8466138" y="1957388"/>
          <p14:tracePt t="140642" x="8502650" y="1957388"/>
          <p14:tracePt t="140658" x="8550275" y="1976438"/>
          <p14:tracePt t="140659" x="8559800" y="1976438"/>
          <p14:tracePt t="140674" x="8616950" y="1985963"/>
          <p14:tracePt t="140691" x="8664575" y="1985963"/>
          <p14:tracePt t="140708" x="8693150" y="1985963"/>
          <p14:tracePt t="140724" x="8729663" y="1985963"/>
          <p14:tracePt t="140741" x="8767763" y="1985963"/>
          <p14:tracePt t="140759" x="8786813" y="1985963"/>
          <p14:tracePt t="140776" x="8834438" y="1985963"/>
          <p14:tracePt t="140791" x="8863013" y="1976438"/>
          <p14:tracePt t="140808" x="8910638" y="1966913"/>
          <p14:tracePt t="140824" x="8928100" y="1966913"/>
          <p14:tracePt t="140841" x="8966200" y="1966913"/>
          <p14:tracePt t="140843" x="8966200" y="1957388"/>
          <p14:tracePt t="140858" x="8985250" y="1957388"/>
          <p14:tracePt t="140874" x="8994775" y="1957388"/>
          <p14:tracePt t="140876" x="9004300" y="1957388"/>
          <p14:tracePt t="140911" x="9013825" y="1957388"/>
          <p14:tracePt t="140941" x="9023350" y="1957388"/>
          <p14:tracePt t="140986" x="9032875" y="1957388"/>
          <p14:tracePt t="141181" x="9042400" y="1957388"/>
          <p14:tracePt t="141208" x="9051925" y="1957388"/>
          <p14:tracePt t="141249" x="9061450" y="1957388"/>
          <p14:tracePt t="141270" x="9070975" y="1957388"/>
          <p14:tracePt t="141384" x="9080500" y="1957388"/>
          <p14:tracePt t="141501" x="9070975" y="1957388"/>
          <p14:tracePt t="141513" x="9061450" y="1957388"/>
          <p14:tracePt t="141540" x="9032875" y="1957388"/>
          <p14:tracePt t="141559" x="9013825" y="1957388"/>
          <p14:tracePt t="141575" x="8975725" y="1957388"/>
          <p14:tracePt t="141591" x="8947150" y="1957388"/>
          <p14:tracePt t="141610" x="8901113" y="1957388"/>
          <p14:tracePt t="141624" x="8872538" y="1957388"/>
          <p14:tracePt t="141641" x="8843963" y="1957388"/>
          <p14:tracePt t="141642" x="8834438" y="1957388"/>
          <p14:tracePt t="141676" x="8815388" y="1957388"/>
          <p14:tracePt t="141690" x="8805863" y="1957388"/>
          <p14:tracePt t="141711" x="8796338" y="1957388"/>
          <p14:tracePt t="141740" x="8786813" y="1957388"/>
          <p14:tracePt t="141759" x="8777288" y="1957388"/>
          <p14:tracePt t="141774" x="8767763" y="1957388"/>
          <p14:tracePt t="141893" x="8777288" y="1957388"/>
          <p14:tracePt t="141900" x="8786813" y="1957388"/>
          <p14:tracePt t="141912" x="8796338" y="1957388"/>
          <p14:tracePt t="141927" x="8882063" y="1957388"/>
          <p14:tracePt t="141941" x="8928100" y="1966913"/>
          <p14:tracePt t="141960" x="8975725" y="1976438"/>
          <p14:tracePt t="141960" x="9004300" y="1976438"/>
          <p14:tracePt t="141976" x="9042400" y="1985963"/>
          <p14:tracePt t="141990" x="9051925" y="1985963"/>
          <p14:tracePt t="142009" x="9070975" y="1985963"/>
          <p14:tracePt t="142041" x="9080500" y="1985963"/>
          <p14:tracePt t="142057" x="9090025" y="1985963"/>
          <p14:tracePt t="142074" x="9099550" y="1985963"/>
          <p14:tracePt t="142097" x="9109075" y="1985963"/>
          <p14:tracePt t="142172" x="9109075" y="1976438"/>
          <p14:tracePt t="142178" x="9080500" y="1976438"/>
          <p14:tracePt t="142207" x="9004300" y="1976438"/>
          <p14:tracePt t="142225" x="8928100" y="1976438"/>
          <p14:tracePt t="142241" x="8901113" y="1966913"/>
          <p14:tracePt t="142258" x="8891588" y="1966913"/>
          <p14:tracePt t="142276" x="8882063" y="1966913"/>
          <p14:tracePt t="142290" x="8872538" y="1966913"/>
          <p14:tracePt t="142324" x="8863013" y="1966913"/>
          <p14:tracePt t="142397" x="8863013" y="1957388"/>
          <p14:tracePt t="142423" x="8872538" y="1957388"/>
          <p14:tracePt t="142430" x="8882063" y="1957388"/>
          <p14:tracePt t="142457" x="8901113" y="1957388"/>
          <p14:tracePt t="142474" x="8910638" y="1957388"/>
          <p14:tracePt t="142490" x="8937625" y="1957388"/>
          <p14:tracePt t="142509" x="8956675" y="1957388"/>
          <p14:tracePt t="142510" x="8966200" y="1957388"/>
          <p14:tracePt t="142524" x="8985250" y="1957388"/>
          <p14:tracePt t="142541" x="9004300" y="1957388"/>
          <p14:tracePt t="142558" x="9032875" y="1957388"/>
          <p14:tracePt t="142574" x="9042400" y="1957388"/>
          <p14:tracePt t="142593" x="9061450" y="1957388"/>
          <p14:tracePt t="142607" x="9070975" y="1947863"/>
          <p14:tracePt t="142625" x="9080500" y="1947863"/>
          <p14:tracePt t="142641" x="9099550" y="1947863"/>
          <p14:tracePt t="142675" x="9109075" y="1947863"/>
          <p14:tracePt t="142721" x="9109075" y="1957388"/>
          <p14:tracePt t="142732" x="9099550" y="1957388"/>
          <p14:tracePt t="142740" x="9070975" y="1957388"/>
          <p14:tracePt t="142758" x="9042400" y="1966913"/>
          <p14:tracePt t="142775" x="8975725" y="1966913"/>
          <p14:tracePt t="142791" x="8937625" y="1966913"/>
          <p14:tracePt t="142809" x="8901113" y="1966913"/>
          <p14:tracePt t="142824" x="8882063" y="1966913"/>
          <p14:tracePt t="142840" x="8872538" y="1966913"/>
          <p14:tracePt t="142843" x="8863013" y="1966913"/>
          <p14:tracePt t="142877" x="8853488" y="1966913"/>
          <p14:tracePt t="142892" x="8843963" y="1966913"/>
          <p14:tracePt t="142909" x="8834438" y="1966913"/>
          <p14:tracePt t="142910" x="8824913" y="1966913"/>
          <p14:tracePt t="142924" x="8786813" y="1966913"/>
          <p14:tracePt t="142959" x="8767763" y="1966913"/>
          <p14:tracePt t="142975" x="8758238" y="1966913"/>
          <p14:tracePt t="142978" x="8748713" y="1966913"/>
          <p14:tracePt t="143060" x="8748713" y="1957388"/>
          <p14:tracePt t="143067" x="8758238" y="1957388"/>
          <p14:tracePt t="143091" x="8786813" y="1947863"/>
          <p14:tracePt t="143108" x="8853488" y="1947863"/>
          <p14:tracePt t="143124" x="8910638" y="1947863"/>
          <p14:tracePt t="143141" x="8985250" y="1947863"/>
          <p14:tracePt t="143159" x="9051925" y="1947863"/>
          <p14:tracePt t="143160" x="9070975" y="1947863"/>
          <p14:tracePt t="143175" x="9118600" y="1957388"/>
          <p14:tracePt t="143190" x="9137650" y="1957388"/>
          <p14:tracePt t="143208" x="9155113" y="1966913"/>
          <p14:tracePt t="143224" x="9164638" y="1966913"/>
          <p14:tracePt t="143258" x="9183688" y="1966913"/>
          <p14:tracePt t="143290" x="9202738" y="1966913"/>
          <p14:tracePt t="143340" x="9212263" y="1966913"/>
          <p14:tracePt t="143406" x="9202738" y="1976438"/>
          <p14:tracePt t="143413" x="9183688" y="1985963"/>
          <p14:tracePt t="143426" x="9164638" y="1995488"/>
          <p14:tracePt t="143427" x="9137650" y="1995488"/>
          <p14:tracePt t="143441" x="9070975" y="2005013"/>
          <p14:tracePt t="143460" x="8975725" y="2005013"/>
          <p14:tracePt t="143474" x="8928100" y="2005013"/>
          <p14:tracePt t="143491" x="8882063" y="2005013"/>
          <p14:tracePt t="143507" x="8843963" y="2005013"/>
          <p14:tracePt t="143525" x="8824913" y="2005013"/>
          <p14:tracePt t="143541" x="8824913" y="1995488"/>
          <p14:tracePt t="143560" x="8815388" y="1995488"/>
          <p14:tracePt t="143561" x="8815388" y="1985963"/>
          <p14:tracePt t="143574" x="8805863" y="1985963"/>
          <p14:tracePt t="143624" x="8786813" y="1985963"/>
          <p14:tracePt t="143698" x="8786813" y="1976438"/>
          <p14:tracePt t="143773" x="8796338" y="1976438"/>
          <p14:tracePt t="143791" x="8815388" y="1976438"/>
          <p14:tracePt t="143798" x="8843963" y="1976438"/>
          <p14:tracePt t="143807" x="8872538" y="1976438"/>
          <p14:tracePt t="143824" x="8910638" y="1985963"/>
          <p14:tracePt t="143840" x="8966200" y="1985963"/>
          <p14:tracePt t="143860" x="8985250" y="1985963"/>
          <p14:tracePt t="143874" x="8994775" y="1985963"/>
          <p14:tracePt t="143891" x="9004300" y="1985963"/>
          <p14:tracePt t="143907" x="9023350" y="1985963"/>
          <p14:tracePt t="143957" x="9032875" y="1985963"/>
          <p14:tracePt t="143974" x="9042400" y="1985963"/>
          <p14:tracePt t="143990" x="9051925" y="1985963"/>
          <p14:tracePt t="144009" x="9061450" y="1985963"/>
          <p14:tracePt t="144057" x="9070975" y="1985963"/>
          <p14:tracePt t="144158" x="9051925" y="1995488"/>
          <p14:tracePt t="144165" x="9032875" y="1995488"/>
          <p14:tracePt t="144174" x="9004300" y="1995488"/>
          <p14:tracePt t="144192" x="8937625" y="2005013"/>
          <p14:tracePt t="144192" x="8918575" y="2005013"/>
          <p14:tracePt t="144207" x="8872538" y="2005013"/>
          <p14:tracePt t="144226" x="8843963" y="2005013"/>
          <p14:tracePt t="144226" x="8824913" y="2005013"/>
          <p14:tracePt t="144259" x="8815388" y="2005013"/>
          <p14:tracePt t="144260" x="8805863" y="2005013"/>
          <p14:tracePt t="144295" x="8805863" y="1995488"/>
          <p14:tracePt t="144309" x="8805863" y="1985963"/>
          <p14:tracePt t="144375" x="8805863" y="1976438"/>
          <p14:tracePt t="144449" x="8815388" y="1976438"/>
          <p14:tracePt t="144484" x="8824913" y="1976438"/>
          <p14:tracePt t="144490" x="8834438" y="1976438"/>
          <p14:tracePt t="144508" x="8843963" y="1976438"/>
          <p14:tracePt t="144526" x="8863013" y="1976438"/>
          <p14:tracePt t="144540" x="8872538" y="1976438"/>
          <p14:tracePt t="144558" x="8891588" y="1976438"/>
          <p14:tracePt t="144559" x="8901113" y="1976438"/>
          <p14:tracePt t="144574" x="8910638" y="1976438"/>
          <p14:tracePt t="144590" x="8937625" y="1976438"/>
          <p14:tracePt t="144607" x="8956675" y="1976438"/>
          <p14:tracePt t="144624" x="8966200" y="1976438"/>
          <p14:tracePt t="144641" x="8975725" y="1976438"/>
          <p14:tracePt t="144658" x="8985250" y="1976438"/>
          <p14:tracePt t="144674" x="8994775" y="1976438"/>
          <p14:tracePt t="144691" x="9004300" y="1976438"/>
          <p14:tracePt t="144709" x="9013825" y="1976438"/>
          <p14:tracePt t="144724" x="9023350" y="1976438"/>
          <p14:tracePt t="144892" x="9013825" y="1976438"/>
          <p14:tracePt t="144908" x="9004300" y="1976438"/>
          <p14:tracePt t="144925" x="8994775" y="1976438"/>
          <p14:tracePt t="144940" x="8985250" y="1976438"/>
          <p14:tracePt t="144959" x="8966200" y="1976438"/>
          <p14:tracePt t="144974" x="8956675" y="1976438"/>
          <p14:tracePt t="144991" x="8947150" y="1976438"/>
          <p14:tracePt t="144993" x="8937625" y="1976438"/>
          <p14:tracePt t="145019" x="8928100" y="1976438"/>
          <p14:tracePt t="145040" x="8918575" y="1966913"/>
          <p14:tracePt t="145074" x="8910638" y="1957388"/>
          <p14:tracePt t="145095" x="8901113" y="1957388"/>
          <p14:tracePt t="145124" x="8891588" y="1957388"/>
          <p14:tracePt t="145140" x="8882063" y="1957388"/>
          <p14:tracePt t="145141" x="8872538" y="1957388"/>
          <p14:tracePt t="145159" x="8863013" y="1957388"/>
          <p14:tracePt t="145174" x="8853488" y="1957388"/>
          <p14:tracePt t="145190" x="8843963" y="1957388"/>
          <p14:tracePt t="145208" x="8834438" y="1957388"/>
          <p14:tracePt t="145210" x="8824913" y="1957388"/>
          <p14:tracePt t="145241" x="8805863" y="1957388"/>
          <p14:tracePt t="145258" x="8796338" y="1957388"/>
          <p14:tracePt t="145274" x="8777288" y="1957388"/>
          <p14:tracePt t="145291" x="8777288" y="1966913"/>
          <p14:tracePt t="145308" x="8758238" y="1966913"/>
          <p14:tracePt t="145368" x="8758238" y="1976438"/>
          <p14:tracePt t="145468" x="8767763" y="1976438"/>
          <p14:tracePt t="145503" x="8777288" y="1976438"/>
          <p14:tracePt t="145522" x="8786813" y="1976438"/>
          <p14:tracePt t="145540" x="8786813" y="1985963"/>
          <p14:tracePt t="145576" x="8786813" y="1995488"/>
          <p14:tracePt t="145638" x="8796338" y="1995488"/>
          <p14:tracePt t="145645" x="8796338" y="2005013"/>
          <p14:tracePt t="145657" x="8805863" y="2005013"/>
          <p14:tracePt t="145674" x="8815388" y="2014538"/>
          <p14:tracePt t="145707" x="8824913" y="2014538"/>
          <p14:tracePt t="145725" x="8834438" y="2014538"/>
          <p14:tracePt t="145740" x="8843963" y="2014538"/>
          <p14:tracePt t="145757" x="8853488" y="2014538"/>
          <p14:tracePt t="145774" x="8863013" y="2014538"/>
          <p14:tracePt t="145791" x="8872538" y="2024063"/>
          <p14:tracePt t="145793" x="8882063" y="2033588"/>
          <p14:tracePt t="145811" x="8901113" y="2033588"/>
          <p14:tracePt t="145824" x="8918575" y="2043113"/>
          <p14:tracePt t="145841" x="8937625" y="2043113"/>
          <p14:tracePt t="145858" x="8947150" y="2043113"/>
          <p14:tracePt t="145874" x="8975725" y="2052638"/>
          <p14:tracePt t="145890" x="8994775" y="2052638"/>
          <p14:tracePt t="145907" x="9013825" y="2062163"/>
          <p14:tracePt t="145924" x="9042400" y="2062163"/>
          <p14:tracePt t="145940" x="9061450" y="2062163"/>
          <p14:tracePt t="145957" x="9080500" y="2071688"/>
          <p14:tracePt t="145974" x="9099550" y="2071688"/>
          <p14:tracePt t="145990" x="9118600" y="2071688"/>
          <p14:tracePt t="146008" x="9128125" y="2071688"/>
          <p14:tracePt t="146025" x="9155113" y="2071688"/>
          <p14:tracePt t="146041" x="9174163" y="2071688"/>
          <p14:tracePt t="146057" x="9193213" y="2081213"/>
          <p14:tracePt t="146091" x="9212263" y="2081213"/>
          <p14:tracePt t="146107" x="9221788" y="2081213"/>
          <p14:tracePt t="146124" x="9231313" y="2081213"/>
          <p14:tracePt t="146146" x="9240838" y="2081213"/>
          <p14:tracePt t="146159" x="9250363" y="2081213"/>
          <p14:tracePt t="146174" x="9259888" y="2081213"/>
          <p14:tracePt t="146191" x="9269413" y="2081213"/>
          <p14:tracePt t="146207" x="9288463" y="2081213"/>
          <p14:tracePt t="146224" x="9297988" y="2081213"/>
          <p14:tracePt t="146242" x="9307513" y="2081213"/>
          <p14:tracePt t="146275" x="9317038" y="2081213"/>
          <p14:tracePt t="146309" x="9326563" y="2081213"/>
          <p14:tracePt t="146432" x="9326563" y="2071688"/>
          <p14:tracePt t="146487" x="9326563" y="2062163"/>
          <p14:tracePt t="146520" x="9326563" y="2052638"/>
          <p14:tracePt t="146561" x="9326563" y="2043113"/>
          <p14:tracePt t="146601" x="9326563" y="2033588"/>
          <p14:tracePt t="146668" x="9326563" y="2024063"/>
          <p14:tracePt t="146709" x="9326563" y="2014538"/>
          <p14:tracePt t="146758" x="9317038" y="2014538"/>
          <p14:tracePt t="146774" x="9317038" y="2005013"/>
          <p14:tracePt t="146804" x="9317038" y="1995488"/>
          <p14:tracePt t="146845" x="9307513" y="1995488"/>
          <p14:tracePt t="147029" x="9297988" y="1995488"/>
          <p14:tracePt t="147075" x="9288463" y="1995488"/>
          <p14:tracePt t="147104" x="9278938" y="1995488"/>
          <p14:tracePt t="147138" x="9269413" y="1995488"/>
          <p14:tracePt t="147157" x="9259888" y="1995488"/>
          <p14:tracePt t="147185" x="9250363" y="1995488"/>
          <p14:tracePt t="147207" x="9240838" y="1995488"/>
          <p14:tracePt t="147232" x="9231313" y="1995488"/>
          <p14:tracePt t="147259" x="9221788" y="1995488"/>
          <p14:tracePt t="147285" x="9212263" y="1995488"/>
          <p14:tracePt t="147307" x="9202738" y="1995488"/>
          <p14:tracePt t="147324" x="9183688" y="1995488"/>
          <p14:tracePt t="147340" x="9174163" y="1995488"/>
          <p14:tracePt t="147357" x="9155113" y="1995488"/>
          <p14:tracePt t="147374" x="9128125" y="1995488"/>
          <p14:tracePt t="147390" x="9118600" y="1995488"/>
          <p14:tracePt t="147409" x="9090025" y="1995488"/>
          <p14:tracePt t="147424" x="9080500" y="1995488"/>
          <p14:tracePt t="147441" x="9061450" y="1985963"/>
          <p14:tracePt t="147457" x="9042400" y="1976438"/>
          <p14:tracePt t="147475" x="9023350" y="1976438"/>
          <p14:tracePt t="147490" x="9013825" y="1976438"/>
          <p14:tracePt t="147508" x="9004300" y="1966913"/>
          <p14:tracePt t="147509" x="8994775" y="1966913"/>
          <p14:tracePt t="147540" x="8975725" y="1966913"/>
          <p14:tracePt t="147559" x="8956675" y="1966913"/>
          <p14:tracePt t="147574" x="8947150" y="1966913"/>
          <p14:tracePt t="147591" x="8928100" y="1966913"/>
          <p14:tracePt t="147608" x="8910638" y="1966913"/>
          <p14:tracePt t="147625" x="8901113" y="1966913"/>
          <p14:tracePt t="147640" x="8891588" y="1966913"/>
          <p14:tracePt t="147714" x="8891588" y="1976438"/>
          <p14:tracePt t="147726" x="8891588" y="1985963"/>
          <p14:tracePt t="147740" x="8918575" y="1995488"/>
          <p14:tracePt t="147758" x="8966200" y="2024063"/>
          <p14:tracePt t="147760" x="9004300" y="2043113"/>
          <p14:tracePt t="147774" x="9090025" y="2062163"/>
          <p14:tracePt t="147792" x="9155113" y="2071688"/>
          <p14:tracePt t="147807" x="9240838" y="2071688"/>
          <p14:tracePt t="147827" x="9269413" y="2071688"/>
          <p14:tracePt t="147829" x="9278938" y="2071688"/>
          <p14:tracePt t="147840" x="9288463" y="2071688"/>
          <p14:tracePt t="147842" x="9297988" y="2071688"/>
          <p14:tracePt t="147890" x="9307513" y="2071688"/>
          <p14:tracePt t="147907" x="9317038" y="2071688"/>
          <p14:tracePt t="147923" x="9317038" y="2062163"/>
          <p14:tracePt t="147957" x="9336088" y="2062163"/>
          <p14:tracePt t="147974" x="9345613" y="2062163"/>
          <p14:tracePt t="148011" x="9355138" y="2062163"/>
          <p14:tracePt t="148059" x="9364663" y="2062163"/>
          <p14:tracePt t="148162" x="9355138" y="2062163"/>
          <p14:tracePt t="148181" x="9345613" y="2062163"/>
          <p14:tracePt t="148187" x="9336088" y="2062163"/>
          <p14:tracePt t="148194" x="9326563" y="2062163"/>
          <p14:tracePt t="148208" x="9297988" y="2062163"/>
          <p14:tracePt t="148224" x="9278938" y="2062163"/>
          <p14:tracePt t="148242" x="9269413" y="2062163"/>
          <p14:tracePt t="148243" x="9250363" y="2062163"/>
          <p14:tracePt t="148258" x="9250363" y="2052638"/>
          <p14:tracePt t="148275" x="9231313" y="2052638"/>
          <p14:tracePt t="148290" x="9221788" y="2052638"/>
          <p14:tracePt t="148308" x="9212263" y="2052638"/>
          <p14:tracePt t="148325" x="9193213" y="2052638"/>
          <p14:tracePt t="148344" x="9164638" y="2052638"/>
          <p14:tracePt t="148360" x="9155113" y="2052638"/>
          <p14:tracePt t="148373" x="9137650" y="2052638"/>
          <p14:tracePt t="148392" x="9128125" y="2043113"/>
          <p14:tracePt t="148408" x="9109075" y="2043113"/>
          <p14:tracePt t="148424" x="9090025" y="2043113"/>
          <p14:tracePt t="148440" x="9080500" y="2043113"/>
          <p14:tracePt t="148458" x="9061450" y="2043113"/>
          <p14:tracePt t="148474" x="9042400" y="2043113"/>
          <p14:tracePt t="148492" x="9032875" y="2043113"/>
          <p14:tracePt t="148507" x="9023350" y="2043113"/>
          <p14:tracePt t="148527" x="9013825" y="2043113"/>
          <p14:tracePt t="148540" x="9004300" y="2043113"/>
          <p14:tracePt t="148559" x="8994775" y="2043113"/>
          <p14:tracePt t="148563" x="8985250" y="2043113"/>
          <p14:tracePt t="148580" x="8975725" y="2043113"/>
          <p14:tracePt t="148590" x="8966200" y="2043113"/>
          <p14:tracePt t="148624" x="8956675" y="2043113"/>
          <p14:tracePt t="148641" x="8947150" y="2043113"/>
          <p14:tracePt t="148658" x="8937625" y="2043113"/>
          <p14:tracePt t="148675" x="8937625" y="2052638"/>
          <p14:tracePt t="148691" x="8928100" y="2052638"/>
          <p14:tracePt t="148707" x="8918575" y="2052638"/>
          <p14:tracePt t="148740" x="8910638" y="2081213"/>
          <p14:tracePt t="148774" x="8805863" y="2193925"/>
          <p14:tracePt t="148791" x="8758238" y="2251075"/>
          <p14:tracePt t="148808" x="8720138" y="2298700"/>
          <p14:tracePt t="148826" x="8683625" y="2365375"/>
          <p14:tracePt t="148840" x="8636000" y="2439988"/>
          <p14:tracePt t="148857" x="8559800" y="2544763"/>
          <p14:tracePt t="148858" x="8531225" y="2601913"/>
          <p14:tracePt t="148873" x="8437563" y="2724150"/>
          <p14:tracePt t="148890" x="8399463" y="2771775"/>
          <p14:tracePt t="148906" x="8342313" y="2847975"/>
          <p14:tracePt t="148924" x="8323263" y="2884488"/>
          <p14:tracePt t="148940" x="8275638" y="2951163"/>
          <p14:tracePt t="148957" x="8239125" y="3017838"/>
          <p14:tracePt t="148974" x="8191500" y="3084513"/>
          <p14:tracePt t="148990" x="8162925" y="3140075"/>
          <p14:tracePt t="149009" x="8143875" y="3159125"/>
          <p14:tracePt t="149023" x="8143875" y="3168650"/>
          <p14:tracePt t="149057" x="8134350" y="3168650"/>
          <p14:tracePt t="149074" x="8124825" y="3168650"/>
          <p14:tracePt t="149091" x="8124825" y="3178175"/>
          <p14:tracePt t="149110" x="8115300" y="3178175"/>
          <p14:tracePt t="149124" x="8105775" y="3187700"/>
          <p14:tracePt t="149140" x="8086725" y="3216275"/>
          <p14:tracePt t="149157" x="8039100" y="3263900"/>
          <p14:tracePt t="149157" x="8020050" y="3292475"/>
          <p14:tracePt t="149174" x="7983538" y="3357563"/>
          <p14:tracePt t="151686" x="7859713" y="3357563"/>
          <p14:tracePt t="151692" x="7708900" y="3357563"/>
          <p14:tracePt t="151708" x="7216775" y="3254375"/>
          <p14:tracePt t="151724" x="6621463" y="3027363"/>
          <p14:tracePt t="151740" x="5986463" y="2705100"/>
          <p14:tracePt t="151757" x="5297488" y="2109788"/>
          <p14:tracePt t="151773" x="5013325" y="1646238"/>
          <p14:tracePt t="151790" x="4795838" y="1039813"/>
          <p14:tracePt t="151807" x="4786313" y="623888"/>
          <p14:tracePt t="151824" x="4870450" y="2270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2EE0C8-A926-7087-67C8-9243E887E53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A928B19-C36E-41CA-DE13-6A5FA2620792}"/>
              </a:ext>
            </a:extLst>
          </p:cNvPr>
          <p:cNvSpPr>
            <a:spLocks noGrp="1"/>
          </p:cNvSpPr>
          <p:nvPr>
            <p:ph type="title"/>
          </p:nvPr>
        </p:nvSpPr>
        <p:spPr>
          <a:xfrm>
            <a:off x="258364" y="309075"/>
            <a:ext cx="4663649" cy="1455091"/>
          </a:xfrm>
        </p:spPr>
        <p:txBody>
          <a:bodyPr>
            <a:normAutofit/>
          </a:bodyPr>
          <a:lstStyle/>
          <a:p>
            <a:pPr>
              <a:lnSpc>
                <a:spcPct val="90000"/>
              </a:lnSpc>
            </a:pPr>
            <a:r>
              <a:rPr lang="en-US" sz="3300" dirty="0"/>
              <a:t>Training </a:t>
            </a:r>
            <a:r>
              <a:rPr lang="en-US" sz="3300" b="1" dirty="0"/>
              <a:t>Shallow Neural Network</a:t>
            </a:r>
            <a:r>
              <a:rPr lang="en-US" sz="3300" dirty="0"/>
              <a:t> built with TensorFlow</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7E1321A-95F1-E589-2279-D721FCAF86BE}"/>
              </a:ext>
            </a:extLst>
          </p:cNvPr>
          <p:cNvSpPr>
            <a:spLocks noGrp="1"/>
          </p:cNvSpPr>
          <p:nvPr>
            <p:ph idx="1"/>
          </p:nvPr>
        </p:nvSpPr>
        <p:spPr>
          <a:xfrm>
            <a:off x="277363" y="1935387"/>
            <a:ext cx="5232849" cy="3741639"/>
          </a:xfrm>
        </p:spPr>
        <p:txBody>
          <a:bodyPr>
            <a:normAutofit fontScale="25000" lnSpcReduction="20000"/>
          </a:bodyPr>
          <a:lstStyle/>
          <a:p>
            <a:pPr>
              <a:lnSpc>
                <a:spcPct val="100000"/>
              </a:lnSpc>
            </a:pPr>
            <a:r>
              <a:rPr lang="en-US" sz="6800" dirty="0"/>
              <a:t>A </a:t>
            </a:r>
            <a:r>
              <a:rPr lang="en-US" sz="6800" b="1" dirty="0"/>
              <a:t>shallow neural network</a:t>
            </a:r>
            <a:r>
              <a:rPr lang="en-US" sz="6800" dirty="0"/>
              <a:t> is a type of machine learning model consisting of an input layer, one or more hidden layers, and an output layer. </a:t>
            </a:r>
          </a:p>
          <a:p>
            <a:pPr>
              <a:lnSpc>
                <a:spcPct val="100000"/>
              </a:lnSpc>
            </a:pPr>
            <a:r>
              <a:rPr lang="en-US" sz="6800" dirty="0"/>
              <a:t>The </a:t>
            </a:r>
            <a:r>
              <a:rPr lang="en-US" sz="6800" b="1" dirty="0"/>
              <a:t>Sequential API</a:t>
            </a:r>
            <a:r>
              <a:rPr lang="en-US" sz="6800" dirty="0"/>
              <a:t> in Keras allows layers to be stacked in a linear fashion, where each layer passes data to the next.</a:t>
            </a:r>
          </a:p>
          <a:p>
            <a:pPr>
              <a:lnSpc>
                <a:spcPct val="100000"/>
              </a:lnSpc>
            </a:pPr>
            <a:r>
              <a:rPr lang="en-US" sz="6800" b="1" dirty="0"/>
              <a:t>ReLU (Rectified Linear Unit)</a:t>
            </a:r>
            <a:r>
              <a:rPr lang="en-US" sz="6800" dirty="0"/>
              <a:t> is an activation function used in hidden layers to introduce non-linearity, helping the model learn complex patterns. </a:t>
            </a:r>
            <a:r>
              <a:rPr lang="en-US" sz="6800" b="1" dirty="0"/>
              <a:t>Batch Normalization</a:t>
            </a:r>
            <a:r>
              <a:rPr lang="en-US" sz="6800" dirty="0"/>
              <a:t> normalizes the output of each layer to stabilize and speed up training. </a:t>
            </a:r>
          </a:p>
          <a:p>
            <a:pPr>
              <a:lnSpc>
                <a:spcPct val="100000"/>
              </a:lnSpc>
            </a:pPr>
            <a:r>
              <a:rPr lang="en-US" sz="6800" dirty="0"/>
              <a:t>The output layer uses a </a:t>
            </a:r>
            <a:r>
              <a:rPr lang="en-US" sz="6800" b="1" dirty="0"/>
              <a:t>Sigmoid</a:t>
            </a:r>
            <a:r>
              <a:rPr lang="en-US" sz="6800" dirty="0"/>
              <a:t> activation function, which provides a probability value for binary classification. </a:t>
            </a:r>
          </a:p>
          <a:p>
            <a:pPr>
              <a:lnSpc>
                <a:spcPct val="100000"/>
              </a:lnSpc>
            </a:pPr>
            <a:r>
              <a:rPr lang="en-US" sz="6800" b="1" dirty="0"/>
              <a:t>Adam optimizer</a:t>
            </a:r>
            <a:r>
              <a:rPr lang="en-US" sz="6800" dirty="0"/>
              <a:t> adjusts the model's weights during training, </a:t>
            </a:r>
            <a:r>
              <a:rPr lang="en-US" sz="6800" b="1" dirty="0"/>
              <a:t>ModelCheckpoint</a:t>
            </a:r>
            <a:r>
              <a:rPr lang="en-US" sz="6800" dirty="0"/>
              <a:t> to save the best model during training.</a:t>
            </a:r>
          </a:p>
          <a:p>
            <a:pPr>
              <a:lnSpc>
                <a:spcPct val="100000"/>
              </a:lnSpc>
            </a:pPr>
            <a:endParaRPr lang="en-US" sz="1300" dirty="0"/>
          </a:p>
        </p:txBody>
      </p:sp>
      <p:pic>
        <p:nvPicPr>
          <p:cNvPr id="5" name="Picture 4" descr="A screenshot of a computer program&#10;&#10;Description automatically generated">
            <a:extLst>
              <a:ext uri="{FF2B5EF4-FFF2-40B4-BE49-F238E27FC236}">
                <a16:creationId xmlns:a16="http://schemas.microsoft.com/office/drawing/2014/main" id="{3B4BFC01-8D5F-892E-9247-E0C2205C0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221" y="847996"/>
            <a:ext cx="6351584" cy="26553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B3524CC-CF16-AAF9-E6F2-A4055958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412" y="3732571"/>
            <a:ext cx="6055579" cy="2154814"/>
          </a:xfrm>
          <a:prstGeom prst="rect">
            <a:avLst/>
          </a:prstGeom>
        </p:spPr>
      </p:pic>
      <p:sp>
        <p:nvSpPr>
          <p:cNvPr id="24" name="Freeform: Shape 2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93550975"/>
      </p:ext>
    </p:extLst>
  </p:cSld>
  <p:clrMapOvr>
    <a:masterClrMapping/>
  </p:clrMapOvr>
  <mc:AlternateContent xmlns:mc="http://schemas.openxmlformats.org/markup-compatibility/2006">
    <mc:Choice xmlns:p14="http://schemas.microsoft.com/office/powerpoint/2010/main" Requires="p14">
      <p:transition spd="slow" p14:dur="2000" advTm="113221"/>
    </mc:Choice>
    <mc:Fallback>
      <p:transition spd="slow" advTm="113221"/>
    </mc:Fallback>
  </mc:AlternateContent>
  <p:extLst>
    <p:ext uri="{3A86A75C-4F4B-4683-9AE1-C65F6400EC91}">
      <p14:laserTraceLst xmlns:p14="http://schemas.microsoft.com/office/powerpoint/2010/main">
        <p14:tracePtLst>
          <p14:tracePt t="87819" x="7916863" y="604838"/>
          <p14:tracePt t="87826" x="7785100" y="595313"/>
          <p14:tracePt t="87833" x="7651750" y="595313"/>
          <p14:tracePt t="87840" x="7481888" y="595313"/>
          <p14:tracePt t="87856" x="7075488" y="614363"/>
          <p14:tracePt t="87873" x="6497638" y="661988"/>
          <p14:tracePt t="87889" x="5986463" y="700088"/>
          <p14:tracePt t="87906" x="5713413" y="690563"/>
          <p14:tracePt t="87923" x="5551488" y="614363"/>
          <p14:tracePt t="87940" x="5505450" y="558800"/>
          <p14:tracePt t="87958" x="5486400" y="463550"/>
          <p14:tracePt t="87973" x="5495925" y="396875"/>
          <p14:tracePt t="87989" x="5570538" y="303213"/>
          <p14:tracePt t="88006" x="5732463" y="217488"/>
          <p14:tracePt t="88023" x="5930900" y="207963"/>
          <p14:tracePt t="88040" x="6110288" y="415925"/>
          <p14:tracePt t="88043" x="6186488" y="661988"/>
          <p14:tracePt t="88057" x="6289675" y="1343025"/>
          <p14:tracePt t="88089" x="6394450" y="2468563"/>
          <p14:tracePt t="88106" x="6459538" y="2781300"/>
          <p14:tracePt t="88123" x="6554788" y="2998788"/>
          <p14:tracePt t="88140" x="6650038" y="3149600"/>
          <p14:tracePt t="88156" x="6753225" y="3302000"/>
          <p14:tracePt t="88174" x="6951663" y="3556000"/>
          <p14:tracePt t="88191" x="7085013" y="3689350"/>
          <p14:tracePt t="88206" x="7207250" y="3765550"/>
          <p14:tracePt t="88224" x="7302500" y="3811588"/>
          <p14:tracePt t="88240" x="7386638" y="3840163"/>
          <p14:tracePt t="88256" x="7500938" y="3887788"/>
          <p14:tracePt t="88274" x="7689850" y="3983038"/>
          <p14:tracePt t="88290" x="7785100" y="4067175"/>
          <p14:tracePt t="88306" x="7840663" y="4133850"/>
          <p14:tracePt t="88324" x="7869238" y="4152900"/>
          <p14:tracePt t="88356" x="7878763" y="4152900"/>
          <p14:tracePt t="88374" x="7888288" y="4152900"/>
          <p14:tracePt t="88374" x="7888288" y="4143375"/>
          <p14:tracePt t="88391" x="7897813" y="4124325"/>
          <p14:tracePt t="88407" x="7907338" y="4114800"/>
          <p14:tracePt t="88440" x="8012113" y="3983038"/>
          <p14:tracePt t="88457" x="8077200" y="3878263"/>
          <p14:tracePt t="88474" x="8124825" y="3811588"/>
          <p14:tracePt t="88476" x="8134350" y="3802063"/>
          <p14:tracePt t="88490" x="8134350" y="3792538"/>
          <p14:tracePt t="88523" x="8134350" y="3783013"/>
          <p14:tracePt t="88540" x="8143875" y="3783013"/>
          <p14:tracePt t="88556" x="8153400" y="3783013"/>
          <p14:tracePt t="88600" x="8153400" y="3773488"/>
          <p14:tracePt t="88623" x="8143875" y="3756025"/>
          <p14:tracePt t="88640" x="8115300" y="3717925"/>
          <p14:tracePt t="88656" x="8086725" y="3679825"/>
          <p14:tracePt t="88673" x="8077200" y="3670300"/>
          <p14:tracePt t="88691" x="8077200" y="3660775"/>
          <p14:tracePt t="88694" x="8067675" y="3660775"/>
          <p14:tracePt t="88708" x="8058150" y="3651250"/>
          <p14:tracePt t="88740" x="8058150" y="3641725"/>
          <p14:tracePt t="88756" x="8048625" y="3632200"/>
          <p14:tracePt t="88773" x="8039100" y="3632200"/>
          <p14:tracePt t="88806" x="8029575" y="3613150"/>
          <p14:tracePt t="88826" x="8012113" y="3594100"/>
          <p14:tracePt t="88839" x="8012113" y="3584575"/>
          <p14:tracePt t="88841" x="8002588" y="3575050"/>
          <p14:tracePt t="88858" x="7993063" y="3565525"/>
          <p14:tracePt t="88873" x="7993063" y="3556000"/>
          <p14:tracePt t="88891" x="7974013" y="3546475"/>
          <p14:tracePt t="88907" x="7935913" y="3538538"/>
          <p14:tracePt t="88925" x="7897813" y="3529013"/>
          <p14:tracePt t="88940" x="7897813" y="3519488"/>
          <p14:tracePt t="88958" x="7878763" y="3519488"/>
          <p14:tracePt t="88979" x="7869238" y="3519488"/>
          <p14:tracePt t="88995" x="7859713" y="3519488"/>
          <p14:tracePt t="89040" x="7850188" y="3509963"/>
          <p14:tracePt t="89058" x="7850188" y="3500438"/>
          <p14:tracePt t="89073" x="7840663" y="3500438"/>
          <p14:tracePt t="89089" x="7840663" y="3490913"/>
          <p14:tracePt t="89108" x="7840663" y="3481388"/>
          <p14:tracePt t="89140" x="7840663" y="3471863"/>
          <p14:tracePt t="89173" x="7840663" y="3462338"/>
          <p14:tracePt t="89228" x="7850188" y="3462338"/>
          <p14:tracePt t="89239" x="7859713" y="3462338"/>
          <p14:tracePt t="89244" x="7878763" y="3452813"/>
          <p14:tracePt t="89256" x="7888288" y="3452813"/>
          <p14:tracePt t="89257" x="7907338" y="3443288"/>
          <p14:tracePt t="89273" x="7926388" y="3443288"/>
          <p14:tracePt t="89289" x="7935913" y="3443288"/>
          <p14:tracePt t="89306" x="7945438" y="3443288"/>
          <p14:tracePt t="89323" x="7954963" y="3443288"/>
          <p14:tracePt t="89339" x="7964488" y="3443288"/>
          <p14:tracePt t="89356" x="7974013" y="3443288"/>
          <p14:tracePt t="89374" x="7993063" y="3443288"/>
          <p14:tracePt t="89389" x="8002588" y="3443288"/>
          <p14:tracePt t="89406" x="8039100" y="3443288"/>
          <p14:tracePt t="89424" x="8086725" y="3443288"/>
          <p14:tracePt t="89442" x="8134350" y="3433763"/>
          <p14:tracePt t="89456" x="8162925" y="3424238"/>
          <p14:tracePt t="89474" x="8181975" y="3424238"/>
          <p14:tracePt t="89490" x="8191500" y="3424238"/>
          <p14:tracePt t="89507" x="8201025" y="3424238"/>
          <p14:tracePt t="89523" x="8210550" y="3424238"/>
          <p14:tracePt t="89556" x="8229600" y="3424238"/>
          <p14:tracePt t="89576" x="8239125" y="3424238"/>
          <p14:tracePt t="89589" x="8247063" y="3424238"/>
          <p14:tracePt t="89606" x="8275638" y="3424238"/>
          <p14:tracePt t="89623" x="8294688" y="3424238"/>
          <p14:tracePt t="89639" x="8304213" y="3424238"/>
          <p14:tracePt t="89672" x="8332788" y="3424238"/>
          <p14:tracePt t="89689" x="8342313" y="3424238"/>
          <p14:tracePt t="89707" x="8351838" y="3414713"/>
          <p14:tracePt t="89723" x="8361363" y="3414713"/>
          <p14:tracePt t="89762" x="8370888" y="3414713"/>
          <p14:tracePt t="89848" x="8380413" y="3414713"/>
          <p14:tracePt t="91625" x="8361363" y="3424238"/>
          <p14:tracePt t="91634" x="8313738" y="3443288"/>
          <p14:tracePt t="91641" x="8266113" y="3471863"/>
          <p14:tracePt t="91656" x="8002588" y="3603625"/>
          <p14:tracePt t="91675" x="7358063" y="4010025"/>
          <p14:tracePt t="91689" x="6762750" y="4473575"/>
          <p14:tracePt t="91706" x="6232525" y="4965700"/>
          <p14:tracePt t="91722" x="5845175" y="5345113"/>
          <p14:tracePt t="91739" x="5570538" y="5572125"/>
          <p14:tracePt t="91757" x="5334000" y="5713413"/>
          <p14:tracePt t="91774" x="5249863" y="5751513"/>
          <p14:tracePt t="91789" x="5202238" y="5770563"/>
          <p14:tracePt t="91806" x="5154613" y="5780088"/>
          <p14:tracePt t="91824" x="5097463" y="5789613"/>
          <p14:tracePt t="91857" x="4984750" y="5835650"/>
          <p14:tracePt t="91875" x="4946650" y="5845175"/>
          <p14:tracePt t="91907" x="4879975" y="5845175"/>
          <p14:tracePt t="91922" x="4870450" y="5845175"/>
          <p14:tracePt t="91939" x="4860925" y="5845175"/>
          <p14:tracePt t="91956" x="4852988" y="5845175"/>
          <p14:tracePt t="91974" x="4843463" y="5845175"/>
          <p14:tracePt t="92006" x="4833938" y="5845175"/>
          <p14:tracePt t="92027" x="4824413" y="5845175"/>
          <p14:tracePt t="92056" x="4814888" y="5845175"/>
          <p14:tracePt t="92073" x="4805363" y="5845175"/>
          <p14:tracePt t="92106" x="4795838" y="5845175"/>
          <p14:tracePt t="92420" x="4719638" y="5845175"/>
          <p14:tracePt t="92427" x="4643438" y="5845175"/>
          <p14:tracePt t="92441" x="4492625" y="5818188"/>
          <p14:tracePt t="92456" x="4406900" y="5799138"/>
          <p14:tracePt t="92473" x="4379913" y="5789613"/>
          <p14:tracePt t="92489" x="4351338" y="5789613"/>
          <p14:tracePt t="92506" x="4332288" y="5789613"/>
          <p14:tracePt t="92523" x="4303713" y="5789613"/>
          <p14:tracePt t="92540" x="4284663" y="5789613"/>
          <p14:tracePt t="92573" x="4275138" y="5789613"/>
          <p14:tracePt t="92605" x="4265613" y="5789613"/>
          <p14:tracePt t="92624" x="4256088" y="5789613"/>
          <p14:tracePt t="92640" x="4237038" y="5789613"/>
          <p14:tracePt t="92657" x="4179888" y="5799138"/>
          <p14:tracePt t="92672" x="4095750" y="5827713"/>
          <p14:tracePt t="92690" x="3971925" y="5854700"/>
          <p14:tracePt t="92706" x="3821113" y="5911850"/>
          <p14:tracePt t="92723" x="3679825" y="5959475"/>
          <p14:tracePt t="92740" x="3367088" y="6045200"/>
          <p14:tracePt t="92756" x="3187700" y="6081713"/>
          <p14:tracePt t="92757" x="2970213" y="6148388"/>
          <p14:tracePt t="92772" x="2686050" y="6234113"/>
          <p14:tracePt t="92789" x="2525713" y="6281738"/>
          <p14:tracePt t="92807" x="2430463" y="6308725"/>
          <p14:tracePt t="92823" x="2373313" y="6318250"/>
          <p14:tracePt t="92826" x="2355850" y="6318250"/>
          <p14:tracePt t="92839" x="2346325" y="6318250"/>
          <p14:tracePt t="92840" x="2327275" y="6318250"/>
          <p14:tracePt t="92856" x="2308225" y="6308725"/>
          <p14:tracePt t="92857" x="2298700" y="6299200"/>
          <p14:tracePt t="92872" x="2289175" y="6289675"/>
          <p14:tracePt t="92873" x="2279650" y="6289675"/>
          <p14:tracePt t="92890" x="2260600" y="6272213"/>
          <p14:tracePt t="92906" x="2251075" y="6262688"/>
          <p14:tracePt t="92923" x="2232025" y="6243638"/>
          <p14:tracePt t="92940" x="2232025" y="6234113"/>
          <p14:tracePt t="92956" x="2222500" y="6224588"/>
          <p14:tracePt t="92974" x="2212975" y="6224588"/>
          <p14:tracePt t="92990" x="2212975" y="6215063"/>
          <p14:tracePt t="93005" x="2212975" y="6205538"/>
          <p14:tracePt t="93023" x="2212975" y="6186488"/>
          <p14:tracePt t="93298" x="2260600" y="6186488"/>
          <p14:tracePt t="93302" x="2336800" y="6176963"/>
          <p14:tracePt t="93309" x="2449513" y="6148388"/>
          <p14:tracePt t="93322" x="2554288" y="6129338"/>
          <p14:tracePt t="93324" x="2667000" y="6100763"/>
          <p14:tracePt t="93339" x="2846388" y="6072188"/>
          <p14:tracePt t="93356" x="2989263" y="6054725"/>
          <p14:tracePt t="93373" x="3073400" y="6054725"/>
          <p14:tracePt t="93389" x="3130550" y="6062663"/>
          <p14:tracePt t="93406" x="3178175" y="6072188"/>
          <p14:tracePt t="93440" x="3225800" y="6072188"/>
          <p14:tracePt t="93474" x="3235325" y="6072188"/>
          <p14:tracePt t="93489" x="3244850" y="6072188"/>
          <p14:tracePt t="93506" x="3263900" y="6072188"/>
          <p14:tracePt t="93523" x="3309938" y="6072188"/>
          <p14:tracePt t="93539" x="3367088" y="6072188"/>
          <p14:tracePt t="93556" x="3443288" y="6072188"/>
          <p14:tracePt t="93574" x="3490913" y="6072188"/>
          <p14:tracePt t="93589" x="3536950" y="6081713"/>
          <p14:tracePt t="93608" x="3565525" y="6091238"/>
          <p14:tracePt t="93642" x="3651250" y="6100763"/>
          <p14:tracePt t="93656" x="3660775" y="6100763"/>
          <p14:tracePt t="93657" x="3670300" y="6100763"/>
          <p14:tracePt t="93689" x="3689350" y="6100763"/>
          <p14:tracePt t="93706" x="3698875" y="6100763"/>
          <p14:tracePt t="93723" x="3725863" y="6110288"/>
          <p14:tracePt t="93739" x="3735388" y="6110288"/>
          <p14:tracePt t="93755" x="3754438" y="6119813"/>
          <p14:tracePt t="93773" x="3773488" y="6129338"/>
          <p14:tracePt t="93789" x="3792538" y="6129338"/>
          <p14:tracePt t="93806" x="3811588" y="6129338"/>
          <p14:tracePt t="93823" x="3830638" y="6129338"/>
          <p14:tracePt t="93839" x="3849688" y="6129338"/>
          <p14:tracePt t="93856" x="3868738" y="6129338"/>
          <p14:tracePt t="93873" x="3887788" y="6129338"/>
          <p14:tracePt t="93889" x="3906838" y="6129338"/>
          <p14:tracePt t="93907" x="3925888" y="6129338"/>
          <p14:tracePt t="93922" x="3944938" y="6129338"/>
          <p14:tracePt t="93939" x="3952875" y="6129338"/>
          <p14:tracePt t="93957" x="3962400" y="6119813"/>
          <p14:tracePt t="93973" x="3981450" y="6091238"/>
          <p14:tracePt t="94426" x="3990975" y="6091238"/>
          <p14:tracePt t="94443" x="3990975" y="6100763"/>
          <p14:tracePt t="94466" x="3971925" y="6119813"/>
          <p14:tracePt t="94474" x="3925888" y="6129338"/>
          <p14:tracePt t="94489" x="3773488" y="6148388"/>
          <p14:tracePt t="94508" x="3603625" y="6138863"/>
          <p14:tracePt t="94522" x="3452813" y="6081713"/>
          <p14:tracePt t="94540" x="3348038" y="6026150"/>
          <p14:tracePt t="94558" x="3206750" y="5940425"/>
          <p14:tracePt t="94574" x="3111500" y="5873750"/>
          <p14:tracePt t="94589" x="3036888" y="5818188"/>
          <p14:tracePt t="94606" x="2951163" y="5761038"/>
          <p14:tracePt t="94622" x="2855913" y="5713413"/>
          <p14:tracePt t="94639" x="2752725" y="5684838"/>
          <p14:tracePt t="94673" x="2554288" y="5637213"/>
          <p14:tracePt t="94691" x="2525713" y="5627688"/>
          <p14:tracePt t="94706" x="2487613" y="5618163"/>
          <p14:tracePt t="94722" x="2449513" y="5618163"/>
          <p14:tracePt t="94739" x="2411413" y="5618163"/>
          <p14:tracePt t="94756" x="2365375" y="5637213"/>
          <p14:tracePt t="94773" x="2308225" y="5646738"/>
          <p14:tracePt t="94774" x="2289175" y="5656263"/>
          <p14:tracePt t="94789" x="2241550" y="5665788"/>
          <p14:tracePt t="94806" x="2174875" y="5665788"/>
          <p14:tracePt t="94822" x="2119313" y="5694363"/>
          <p14:tracePt t="94839" x="2052638" y="5722938"/>
          <p14:tracePt t="94857" x="2005013" y="5751513"/>
          <p14:tracePt t="94860" x="1985963" y="5761038"/>
          <p14:tracePt t="94873" x="1976438" y="5761038"/>
          <p14:tracePt t="94889" x="1957388" y="5761038"/>
          <p14:tracePt t="94907" x="1947863" y="5770563"/>
          <p14:tracePt t="94922" x="1938338" y="5780088"/>
          <p14:tracePt t="94939" x="1911350" y="5808663"/>
          <p14:tracePt t="94956" x="1892300" y="5827713"/>
          <p14:tracePt t="94972" x="1882775" y="5845175"/>
          <p14:tracePt t="94991" x="1863725" y="5854700"/>
          <p14:tracePt t="95007" x="1854200" y="5864225"/>
          <p14:tracePt t="95039" x="1844675" y="5883275"/>
          <p14:tracePt t="95056" x="1825625" y="5930900"/>
          <p14:tracePt t="95072" x="1825625" y="5959475"/>
          <p14:tracePt t="95089" x="1816100" y="5988050"/>
          <p14:tracePt t="95106" x="1806575" y="6007100"/>
          <p14:tracePt t="95107" x="1806575" y="6016625"/>
          <p14:tracePt t="95123" x="1806575" y="6035675"/>
          <p14:tracePt t="95139" x="1806575" y="6054725"/>
          <p14:tracePt t="95157" x="1806575" y="6072188"/>
          <p14:tracePt t="95173" x="1806575" y="6081713"/>
          <p14:tracePt t="95189" x="1806575" y="6100763"/>
          <p14:tracePt t="95209" x="1806575" y="6119813"/>
          <p14:tracePt t="95223" x="1816100" y="6129338"/>
          <p14:tracePt t="95239" x="1825625" y="6138863"/>
          <p14:tracePt t="95258" x="1825625" y="6148388"/>
          <p14:tracePt t="95272" x="1835150" y="6157913"/>
          <p14:tracePt t="95290" x="1844675" y="6157913"/>
          <p14:tracePt t="95307" x="1863725" y="6167438"/>
          <p14:tracePt t="95322" x="1863725" y="6176963"/>
          <p14:tracePt t="95339" x="1882775" y="6176963"/>
          <p14:tracePt t="95356" x="1901825" y="6186488"/>
          <p14:tracePt t="95372" x="1911350" y="6186488"/>
          <p14:tracePt t="95389" x="1928813" y="6186488"/>
          <p14:tracePt t="95406" x="1938338" y="6186488"/>
          <p14:tracePt t="95422" x="1947863" y="6186488"/>
          <p14:tracePt t="95439" x="1966913" y="6186488"/>
          <p14:tracePt t="95465" x="1976438" y="6186488"/>
          <p14:tracePt t="95479" x="1985963" y="6186488"/>
          <p14:tracePt t="95506" x="2005013" y="6186488"/>
          <p14:tracePt t="95522" x="2014538" y="6176963"/>
          <p14:tracePt t="95539" x="2033588" y="6167438"/>
          <p14:tracePt t="95557" x="2043113" y="6167438"/>
          <p14:tracePt t="95572" x="2052638" y="6157913"/>
          <p14:tracePt t="95589" x="2062163" y="6148388"/>
          <p14:tracePt t="95606" x="2071688" y="6148388"/>
          <p14:tracePt t="95622" x="2081213" y="6138863"/>
          <p14:tracePt t="95639" x="2090738" y="6138863"/>
          <p14:tracePt t="95657" x="2100263" y="6129338"/>
          <p14:tracePt t="95658" x="2109788" y="6129338"/>
          <p14:tracePt t="95673" x="2119313" y="6119813"/>
          <p14:tracePt t="95689" x="2119313" y="6110288"/>
          <p14:tracePt t="95706" x="2128838" y="6110288"/>
          <p14:tracePt t="95723" x="2138363" y="6110288"/>
          <p14:tracePt t="95739" x="2138363" y="6100763"/>
          <p14:tracePt t="95756" x="2138363" y="6091238"/>
          <p14:tracePt t="95774" x="2138363" y="6081713"/>
          <p14:tracePt t="95814" x="2138363" y="6072188"/>
          <p14:tracePt t="98789" x="2128838" y="6072188"/>
          <p14:tracePt t="98796" x="2109788" y="6081713"/>
          <p14:tracePt t="98809" x="2090738" y="6081713"/>
          <p14:tracePt t="98822" x="2090738" y="6091238"/>
          <p14:tracePt t="98839" x="2081213" y="6091238"/>
          <p14:tracePt t="98840" x="2071688" y="6091238"/>
          <p14:tracePt t="98856" x="2062163" y="6091238"/>
          <p14:tracePt t="98873" x="2052638" y="6091238"/>
          <p14:tracePt t="98890" x="2043113" y="6091238"/>
          <p14:tracePt t="98951" x="2052638" y="6091238"/>
          <p14:tracePt t="98957" x="2062163" y="6091238"/>
          <p14:tracePt t="98975" x="2119313" y="6081713"/>
          <p14:tracePt t="98989" x="2155825" y="6072188"/>
          <p14:tracePt t="99006" x="2212975" y="6062663"/>
          <p14:tracePt t="99022" x="2260600" y="6062663"/>
          <p14:tracePt t="99039" x="2308225" y="6062663"/>
          <p14:tracePt t="99040" x="2327275" y="6062663"/>
          <p14:tracePt t="99056" x="2346325" y="6062663"/>
          <p14:tracePt t="99072" x="2355850" y="6062663"/>
          <p14:tracePt t="99089" x="2373313" y="6062663"/>
          <p14:tracePt t="99122" x="2392363" y="6072188"/>
          <p14:tracePt t="99139" x="2401888" y="6081713"/>
          <p14:tracePt t="99141" x="2401888" y="6091238"/>
          <p14:tracePt t="99156" x="2411413" y="6091238"/>
          <p14:tracePt t="99172" x="2430463" y="6091238"/>
          <p14:tracePt t="99191" x="2439988" y="6100763"/>
          <p14:tracePt t="99206" x="2459038" y="6100763"/>
          <p14:tracePt t="99223" x="2497138" y="6100763"/>
          <p14:tracePt t="99239" x="2544763" y="6100763"/>
          <p14:tracePt t="99256" x="2582863" y="6100763"/>
          <p14:tracePt t="99257" x="2592388" y="6100763"/>
          <p14:tracePt t="99273" x="2628900" y="6100763"/>
          <p14:tracePt t="99289" x="2667000" y="6091238"/>
          <p14:tracePt t="99306" x="2724150" y="6081713"/>
          <p14:tracePt t="99322" x="2800350" y="6072188"/>
          <p14:tracePt t="99339" x="2913063" y="6072188"/>
          <p14:tracePt t="99357" x="3082925" y="6072188"/>
          <p14:tracePt t="99358" x="3168650" y="6072188"/>
          <p14:tracePt t="99372" x="3263900" y="6072188"/>
          <p14:tracePt t="99373" x="3309938" y="6072188"/>
          <p14:tracePt t="99389" x="3405188" y="6081713"/>
          <p14:tracePt t="99407" x="3462338" y="6091238"/>
          <p14:tracePt t="99422" x="3517900" y="6110288"/>
          <p14:tracePt t="99439" x="3556000" y="6110288"/>
          <p14:tracePt t="99455" x="3603625" y="6119813"/>
          <p14:tracePt t="99472" x="3698875" y="6129338"/>
          <p14:tracePt t="99475" x="3744913" y="6129338"/>
          <p14:tracePt t="99489" x="3811588" y="6119813"/>
          <p14:tracePt t="99490" x="3868738" y="6110288"/>
          <p14:tracePt t="99505" x="3944938" y="6100763"/>
          <p14:tracePt t="99506" x="4000500" y="6091238"/>
          <p14:tracePt t="99522" x="4095750" y="6081713"/>
          <p14:tracePt t="99540" x="4217988" y="6054725"/>
          <p14:tracePt t="99556" x="4294188" y="6054725"/>
          <p14:tracePt t="99573" x="4360863" y="6045200"/>
          <p14:tracePt t="99574" x="4398963" y="6045200"/>
          <p14:tracePt t="99588" x="4454525" y="6045200"/>
          <p14:tracePt t="99607" x="4511675" y="6045200"/>
          <p14:tracePt t="99624" x="4616450" y="6026150"/>
          <p14:tracePt t="99639" x="4691063" y="6007100"/>
          <p14:tracePt t="99656" x="4786313" y="5978525"/>
          <p14:tracePt t="99675" x="4824413" y="5959475"/>
          <p14:tracePt t="99689" x="4860925" y="5949950"/>
          <p14:tracePt t="99707" x="4870450" y="5940425"/>
          <p14:tracePt t="99722" x="4870450" y="5930900"/>
          <p14:tracePt t="99755" x="4870450" y="5921375"/>
          <p14:tracePt t="99772" x="4870450" y="5911850"/>
          <p14:tracePt t="99788" x="4870450" y="5892800"/>
          <p14:tracePt t="99789" x="4860925" y="5864225"/>
          <p14:tracePt t="99805" x="4776788" y="5799138"/>
          <p14:tracePt t="99822" x="4616450" y="5722938"/>
          <p14:tracePt t="99841" x="4341813" y="5627688"/>
          <p14:tracePt t="99856" x="4227513" y="5591175"/>
          <p14:tracePt t="99873" x="4189413" y="5572125"/>
          <p14:tracePt t="99876" x="4162425" y="5572125"/>
          <p14:tracePt t="99889" x="4152900" y="5572125"/>
          <p14:tracePt t="99907" x="4133850" y="5572125"/>
          <p14:tracePt t="99922" x="4114800" y="5572125"/>
          <p14:tracePt t="99939" x="4086225" y="5572125"/>
          <p14:tracePt t="99957" x="4019550" y="5572125"/>
          <p14:tracePt t="99958" x="3990975" y="5572125"/>
          <p14:tracePt t="99972" x="3897313" y="5581650"/>
          <p14:tracePt t="99989" x="3763963" y="5591175"/>
          <p14:tracePt t="100006" x="3641725" y="5600700"/>
          <p14:tracePt t="100022" x="3536950" y="5600700"/>
          <p14:tracePt t="100024" x="3471863" y="5600700"/>
          <p14:tracePt t="100040" x="3367088" y="5600700"/>
          <p14:tracePt t="100055" x="3244850" y="5600700"/>
          <p14:tracePt t="100072" x="3130550" y="5600700"/>
          <p14:tracePt t="100073" x="3073400" y="5600700"/>
          <p14:tracePt t="100105" x="2800350" y="5627688"/>
          <p14:tracePt t="100122" x="2647950" y="5656263"/>
          <p14:tracePt t="100140" x="2430463" y="5694363"/>
          <p14:tracePt t="100156" x="2308225" y="5732463"/>
          <p14:tracePt t="100172" x="2222500" y="5751513"/>
          <p14:tracePt t="100190" x="2174875" y="5751513"/>
          <p14:tracePt t="100205" x="2128838" y="5761038"/>
          <p14:tracePt t="100222" x="2081213" y="5770563"/>
          <p14:tracePt t="100240" x="2005013" y="5799138"/>
          <p14:tracePt t="100255" x="1947863" y="5818188"/>
          <p14:tracePt t="100272" x="1892300" y="5835650"/>
          <p14:tracePt t="100289" x="1854200" y="5854700"/>
          <p14:tracePt t="100307" x="1825625" y="5873750"/>
          <p14:tracePt t="100310" x="1816100" y="5873750"/>
          <p14:tracePt t="100324" x="1806575" y="5873750"/>
          <p14:tracePt t="100339" x="1787525" y="5883275"/>
          <p14:tracePt t="100355" x="1758950" y="5892800"/>
          <p14:tracePt t="100389" x="1739900" y="5902325"/>
          <p14:tracePt t="100408" x="1720850" y="5911850"/>
          <p14:tracePt t="100439" x="1720850" y="5921375"/>
          <p14:tracePt t="100441" x="1711325" y="5921375"/>
          <p14:tracePt t="100472" x="1701800" y="5921375"/>
          <p14:tracePt t="100490" x="1701800" y="5930900"/>
          <p14:tracePt t="100506" x="1693863" y="5940425"/>
          <p14:tracePt t="100522" x="1684338" y="5940425"/>
          <p14:tracePt t="100539" x="1684338" y="5959475"/>
          <p14:tracePt t="100557" x="1674813" y="5969000"/>
          <p14:tracePt t="100573" x="1665288" y="5969000"/>
          <p14:tracePt t="100589" x="1665288" y="5978525"/>
          <p14:tracePt t="100636" x="1665288" y="5988050"/>
          <p14:tracePt t="100718" x="1665288" y="5997575"/>
          <p14:tracePt t="100739" x="1674813" y="5997575"/>
          <p14:tracePt t="100755" x="1684338" y="6007100"/>
          <p14:tracePt t="100772" x="1778000" y="6062663"/>
          <p14:tracePt t="100790" x="1928813" y="6110288"/>
          <p14:tracePt t="100805" x="2128838" y="6167438"/>
          <p14:tracePt t="100822" x="2459038" y="6186488"/>
          <p14:tracePt t="100839" x="2733675" y="6186488"/>
          <p14:tracePt t="100856" x="2913063" y="6186488"/>
          <p14:tracePt t="100857" x="2970213" y="6186488"/>
          <p14:tracePt t="100873" x="3082925" y="6186488"/>
          <p14:tracePt t="100888" x="3159125" y="6167438"/>
          <p14:tracePt t="100922" x="3273425" y="6148388"/>
          <p14:tracePt t="100926" x="3300413" y="6148388"/>
          <p14:tracePt t="100940" x="3328988" y="6138863"/>
          <p14:tracePt t="100957" x="3338513" y="6129338"/>
          <p14:tracePt t="100989" x="3348038" y="6119813"/>
          <p14:tracePt t="101005" x="3357563" y="6119813"/>
          <p14:tracePt t="101023" x="3376613" y="6110288"/>
          <p14:tracePt t="101055" x="3405188" y="6100763"/>
          <p14:tracePt t="101072" x="3424238" y="6100763"/>
          <p14:tracePt t="101091" x="3443288" y="6091238"/>
          <p14:tracePt t="101123" x="3498850" y="6091238"/>
          <p14:tracePt t="101139" x="3565525" y="6081713"/>
          <p14:tracePt t="101156" x="3632200" y="6062663"/>
          <p14:tracePt t="101172" x="3717925" y="6045200"/>
          <p14:tracePt t="101189" x="3773488" y="6026150"/>
          <p14:tracePt t="101206" x="3802063" y="5969000"/>
          <p14:tracePt t="101513" x="3849688" y="5969000"/>
          <p14:tracePt t="101523" x="3897313" y="5969000"/>
          <p14:tracePt t="101539" x="4038600" y="5969000"/>
          <p14:tracePt t="101555" x="4162425" y="5969000"/>
          <p14:tracePt t="101574" x="4217988" y="5969000"/>
          <p14:tracePt t="101575" x="4227513" y="5978525"/>
          <p14:tracePt t="101589" x="4246563" y="5978525"/>
          <p14:tracePt t="101591" x="4265613" y="5978525"/>
          <p14:tracePt t="101605" x="4284663" y="5988050"/>
          <p14:tracePt t="101623" x="4303713" y="5997575"/>
          <p14:tracePt t="101639" x="4332288" y="6007100"/>
          <p14:tracePt t="101660" x="4360863" y="6016625"/>
          <p14:tracePt t="101660" x="4389438" y="6026150"/>
          <p14:tracePt t="101672" x="4398963" y="6026150"/>
          <p14:tracePt t="101689" x="4454525" y="6045200"/>
          <p14:tracePt t="101705" x="4492625" y="6045200"/>
          <p14:tracePt t="101706" x="4521200" y="6054725"/>
          <p14:tracePt t="101722" x="4559300" y="6062663"/>
          <p14:tracePt t="101739" x="4597400" y="6081713"/>
          <p14:tracePt t="101755" x="4606925" y="6081713"/>
          <p14:tracePt t="101772" x="4616450" y="6081713"/>
          <p14:tracePt t="101789" x="4633913" y="6091238"/>
          <p14:tracePt t="101805" x="4643438" y="6091238"/>
          <p14:tracePt t="101822" x="4652963" y="6091238"/>
          <p14:tracePt t="101855" x="4662488" y="6091238"/>
          <p14:tracePt t="101889" x="4672013" y="6091238"/>
          <p14:tracePt t="101908" x="4691063" y="6110288"/>
          <p14:tracePt t="101922" x="4700588" y="6110288"/>
          <p14:tracePt t="101939" x="4710113" y="6110288"/>
          <p14:tracePt t="101955" x="4729163" y="6110288"/>
          <p14:tracePt t="101972" x="4738688" y="6110288"/>
          <p14:tracePt t="101989" x="4748213" y="6110288"/>
          <p14:tracePt t="102006" x="4757738" y="6110288"/>
          <p14:tracePt t="102022" x="4767263" y="6110288"/>
          <p14:tracePt t="102055" x="4776788" y="6110288"/>
          <p14:tracePt t="102073" x="4786313" y="6110288"/>
          <p14:tracePt t="102130" x="4795838" y="6110288"/>
          <p14:tracePt t="102147" x="4805363" y="6110288"/>
          <p14:tracePt t="102157" x="4814888" y="6110288"/>
          <p14:tracePt t="102172" x="4833938" y="6110288"/>
          <p14:tracePt t="102188" x="4870450" y="6110288"/>
          <p14:tracePt t="102206" x="4889500" y="6110288"/>
          <p14:tracePt t="102223" x="4908550" y="6110288"/>
          <p14:tracePt t="102239" x="4927600" y="6110288"/>
          <p14:tracePt t="102256" x="4937125" y="6110288"/>
          <p14:tracePt t="102272" x="4965700" y="6110288"/>
          <p14:tracePt t="102289" x="4975225" y="6110288"/>
          <p14:tracePt t="102306" x="5003800" y="6110288"/>
          <p14:tracePt t="102322" x="5013325" y="6110288"/>
          <p14:tracePt t="102339" x="5022850" y="6110288"/>
          <p14:tracePt t="102356" x="5041900" y="6110288"/>
          <p14:tracePt t="112191" x="5032375" y="6091238"/>
          <p14:tracePt t="112199" x="5003800" y="6045200"/>
          <p14:tracePt t="112206" x="4994275" y="5911850"/>
          <p14:tracePt t="112222" x="4975225" y="5562600"/>
          <p14:tracePt t="112222" x="5032375" y="4965700"/>
          <p14:tracePt t="112239" x="5268913" y="3963988"/>
          <p14:tracePt t="112255" x="5551488" y="3395663"/>
          <p14:tracePt t="112271" x="5959475" y="2884488"/>
          <p14:tracePt t="112288" x="6459538" y="2411413"/>
          <p14:tracePt t="112305" x="7273925" y="1646238"/>
          <p14:tracePt t="112321" x="7548563" y="1381125"/>
          <p14:tracePt t="112322" x="7802563" y="1135063"/>
          <p14:tracePt t="112338" x="8115300" y="795338"/>
          <p14:tracePt t="112355" x="8229600" y="661988"/>
          <p14:tracePt t="112371" x="8256588" y="623888"/>
          <p14:tracePt t="112388" x="8266113" y="614363"/>
          <p14:tracePt t="112407" x="8266113" y="604838"/>
          <p14:tracePt t="112423" x="8275638" y="549275"/>
          <p14:tracePt t="112438" x="8313738" y="368300"/>
          <p14:tracePt t="112455" x="8361363" y="1905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120.9|49.8|48.7|14.9|20.6"/>
</p:tagLst>
</file>

<file path=ppt/tags/tag2.xml><?xml version="1.0" encoding="utf-8"?>
<p:tagLst xmlns:a="http://schemas.openxmlformats.org/drawingml/2006/main" xmlns:r="http://schemas.openxmlformats.org/officeDocument/2006/relationships" xmlns:p="http://schemas.openxmlformats.org/presentationml/2006/main">
  <p:tag name="TIMING" val="|17.5|77.1|35.9|68.8|40.8"/>
</p:tagLst>
</file>

<file path=ppt/tags/tag3.xml><?xml version="1.0" encoding="utf-8"?>
<p:tagLst xmlns:a="http://schemas.openxmlformats.org/drawingml/2006/main" xmlns:r="http://schemas.openxmlformats.org/officeDocument/2006/relationships" xmlns:p="http://schemas.openxmlformats.org/presentationml/2006/main">
  <p:tag name="TIMING" val="|26.9|25.2|25.1"/>
</p:tagLst>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4456</TotalTime>
  <Words>1432</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Avenir Next LT Pro</vt:lpstr>
      <vt:lpstr>Avenir Next LT Pro Light</vt:lpstr>
      <vt:lpstr>Georgia Pro Semibold</vt:lpstr>
      <vt:lpstr>Wingdings</vt:lpstr>
      <vt:lpstr>RocaVTI</vt:lpstr>
      <vt:lpstr>Credit Card Fraud Detection</vt:lpstr>
      <vt:lpstr>Why this project matter?</vt:lpstr>
      <vt:lpstr>Resources Used</vt:lpstr>
      <vt:lpstr>Steps</vt:lpstr>
      <vt:lpstr>Essential Terms &amp; Concepts  </vt:lpstr>
      <vt:lpstr>Data Preparation</vt:lpstr>
      <vt:lpstr>Data Preparation</vt:lpstr>
      <vt:lpstr>Training the Logistic Regression Model</vt:lpstr>
      <vt:lpstr>Training Shallow Neural Network built with TensorFlow</vt:lpstr>
      <vt:lpstr>Training Random Forest Classifier</vt:lpstr>
      <vt:lpstr>Training Linear Support Vector Classifier (LinearSVC) </vt:lpstr>
      <vt:lpstr>Balancing the Dataset</vt:lpstr>
      <vt:lpstr>Summary + Results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Carine Munezero Uwase</dc:creator>
  <cp:lastModifiedBy>Carine Munezero Uwase</cp:lastModifiedBy>
  <cp:revision>2</cp:revision>
  <dcterms:created xsi:type="dcterms:W3CDTF">2024-12-01T00:09:33Z</dcterms:created>
  <dcterms:modified xsi:type="dcterms:W3CDTF">2024-12-04T02:26:26Z</dcterms:modified>
</cp:coreProperties>
</file>