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8" r:id="rId4"/>
    <p:sldId id="259" r:id="rId5"/>
    <p:sldId id="260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f913af-3adf-4d4e-9fa4-158d8d577cf0}">
          <p14:sldIdLst>
            <p14:sldId id="256"/>
          </p14:sldIdLst>
        </p14:section>
        <p14:section name="Untitled Section" id="{f44f7c1e-9131-495b-a1c0-fa386e4fed6f}">
          <p14:sldIdLst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83000">
              <a:srgbClr val="0E2557">
                <a:lumMod val="40000"/>
                <a:lumOff val="6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2203"/>
            <a:ext cx="9144000" cy="2387600"/>
          </a:xfrm>
        </p:spPr>
        <p:txBody>
          <a:bodyPr/>
          <a:p>
            <a:r>
              <a:rPr 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Project: Date-A-Scientist</a:t>
            </a:r>
            <a:endParaRPr 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Machine Learning Fundamentals</a:t>
            </a:r>
            <a:endParaRPr 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Oleg Vakhromov</a:t>
            </a:r>
            <a:endParaRPr 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November 25, 2018</a:t>
            </a:r>
            <a:endParaRPr 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83000">
              <a:srgbClr val="0E2557">
                <a:lumMod val="40000"/>
                <a:lumOff val="6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437515" y="222885"/>
            <a:ext cx="105670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Visualizing data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7" name="Picture 6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525" y="1113155"/>
            <a:ext cx="7039610" cy="52800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874635" y="1469390"/>
            <a:ext cx="380809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 was exploring features that could be later used in the project. </a:t>
            </a:r>
            <a:endParaRPr lang="en-US"/>
          </a:p>
          <a:p>
            <a:endParaRPr lang="en-US"/>
          </a:p>
          <a:p>
            <a:r>
              <a:rPr lang="en-US"/>
              <a:t>There were no anomalies detected in the data set. Heights are normally distributed, as expected majority of profiles are for single people. There is a small bias toward males in the sample. Which is also understandable.</a:t>
            </a:r>
            <a:endParaRPr lang="en-US"/>
          </a:p>
          <a:p>
            <a:endParaRPr lang="en-US"/>
          </a:p>
          <a:p>
            <a:r>
              <a:rPr lang="en-US"/>
              <a:t>Questions I am interested in:</a:t>
            </a:r>
            <a:endParaRPr lang="en-US"/>
          </a:p>
          <a:p>
            <a:r>
              <a:rPr lang="en-US"/>
              <a:t>1. Can we predict sex of the person based on word count of 'My self summary' section and level of income?</a:t>
            </a:r>
            <a:endParaRPr lang="en-US"/>
          </a:p>
          <a:p>
            <a:r>
              <a:rPr lang="en-US"/>
              <a:t>2. Is there a bias in salaries? Meaning, can we predict sex of the person based on salary alone?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83000">
              <a:srgbClr val="0E2557">
                <a:lumMod val="40000"/>
                <a:lumOff val="6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7975" y="273050"/>
            <a:ext cx="11104880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Augmenting data</a:t>
            </a:r>
            <a:endParaRPr lang="en-US" sz="4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37210" y="1339850"/>
            <a:ext cx="10516870" cy="16300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I've created two additional columns:</a:t>
            </a:r>
            <a:endParaRPr 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 “Sex_code” where the original values of “m” and “f” were converted to 0 and 1 respectively</a:t>
            </a:r>
            <a:endParaRPr 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 “Essay_word_cnt” that contains number of words used in the essay question #1 “My self summary” </a:t>
            </a:r>
            <a:endParaRPr 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83000">
              <a:srgbClr val="0E2557">
                <a:lumMod val="40000"/>
                <a:lumOff val="6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7975" y="273050"/>
            <a:ext cx="11104880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Findings	</a:t>
            </a:r>
            <a:endParaRPr lang="en-US" sz="4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37210" y="1339850"/>
            <a:ext cx="10516870" cy="47078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I've used both classification and regression methods to create predictions. Here are my findings:</a:t>
            </a:r>
            <a:endParaRPr 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000" b="1" u="sng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Classification methods</a:t>
            </a:r>
            <a:endParaRPr 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SVM score was:  0.5939115929941619 and took  83.345  seconds to compute</a:t>
            </a:r>
            <a:endParaRPr 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Naive Bayes score was:  0.5939115929941619 and took  0.016  seconds to compute</a:t>
            </a:r>
            <a:endParaRPr 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000" b="1" u="sng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Regressions</a:t>
            </a:r>
            <a:endParaRPr 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Predicting sex based on level of income yielded the score of : 0.00601</a:t>
            </a:r>
            <a:endParaRPr 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Predicting sex based on level of income and length of "About Me" essay yielded the score of : 0.00723</a:t>
            </a:r>
            <a:endParaRPr 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 can clearly see based on the accuracy score that Classification methods yield much better result. Naive Bayes method is by far the fastest method. I believe that the result could be imporved if the data set was cleared of lines containing 0 income. </a:t>
            </a:r>
            <a:endParaRPr 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1569</Words>
  <Application>WPS Presentation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Project: Date-A-Scientist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Date-A-Scientist</dc:title>
  <dc:creator>user</dc:creator>
  <cp:lastModifiedBy>user</cp:lastModifiedBy>
  <cp:revision>2</cp:revision>
  <dcterms:created xsi:type="dcterms:W3CDTF">2018-11-25T13:05:00Z</dcterms:created>
  <dcterms:modified xsi:type="dcterms:W3CDTF">2018-11-25T13:07:07Z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