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D9657-C7A7-44BE-AD9B-F37275C6A1ED}" v="769" dt="2021-01-27T02:47:2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3732F6B-F47A-4B8C-8B06-435C6D8900A2}"/>
              </a:ext>
            </a:extLst>
          </p:cNvPr>
          <p:cNvSpPr/>
          <p:nvPr/>
        </p:nvSpPr>
        <p:spPr>
          <a:xfrm>
            <a:off x="1512499" y="657046"/>
            <a:ext cx="9172752" cy="514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89269AA-79B7-4DAB-B986-1FF90E761978}"/>
              </a:ext>
            </a:extLst>
          </p:cNvPr>
          <p:cNvSpPr/>
          <p:nvPr/>
        </p:nvSpPr>
        <p:spPr>
          <a:xfrm>
            <a:off x="1511600" y="656147"/>
            <a:ext cx="1610263" cy="5147093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144B36-3DF3-4E7F-8AB3-FAE8A45311A0}"/>
              </a:ext>
            </a:extLst>
          </p:cNvPr>
          <p:cNvSpPr/>
          <p:nvPr/>
        </p:nvSpPr>
        <p:spPr>
          <a:xfrm>
            <a:off x="1510701" y="655248"/>
            <a:ext cx="9172752" cy="92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Sistema de Gestão - Menu</a:t>
            </a:r>
            <a:endParaRPr lang="pt-BR" dirty="0"/>
          </a:p>
        </p:txBody>
      </p:sp>
      <p:pic>
        <p:nvPicPr>
          <p:cNvPr id="18" name="Gráfico 7" descr="Maçã com preenchimento sólido">
            <a:extLst>
              <a:ext uri="{FF2B5EF4-FFF2-40B4-BE49-F238E27FC236}">
                <a16:creationId xmlns:a16="http://schemas.microsoft.com/office/drawing/2014/main" id="{F9ED5D08-33A4-4DBF-B921-045C5F61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575" y="1850366"/>
            <a:ext cx="842513" cy="684362"/>
          </a:xfrm>
          <a:prstGeom prst="rect">
            <a:avLst/>
          </a:prstGeom>
        </p:spPr>
      </p:pic>
      <p:pic>
        <p:nvPicPr>
          <p:cNvPr id="20" name="Gráfico 19" descr="Maçã com preenchimento sólido">
            <a:extLst>
              <a:ext uri="{FF2B5EF4-FFF2-40B4-BE49-F238E27FC236}">
                <a16:creationId xmlns:a16="http://schemas.microsoft.com/office/drawing/2014/main" id="{B479FCB3-F65F-493E-81B1-FC022739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5705" y="3014931"/>
            <a:ext cx="770627" cy="727494"/>
          </a:xfrm>
          <a:prstGeom prst="rect">
            <a:avLst/>
          </a:prstGeom>
        </p:spPr>
      </p:pic>
      <p:pic>
        <p:nvPicPr>
          <p:cNvPr id="22" name="Gráfico 21" descr="Maçã com preenchimento sólido">
            <a:extLst>
              <a:ext uri="{FF2B5EF4-FFF2-40B4-BE49-F238E27FC236}">
                <a16:creationId xmlns:a16="http://schemas.microsoft.com/office/drawing/2014/main" id="{6B8EE2B6-7321-4152-A5EE-4DF6211A0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2572" y="4467045"/>
            <a:ext cx="770627" cy="71311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A1A727-1584-4212-8127-6111509B8C90}"/>
              </a:ext>
            </a:extLst>
          </p:cNvPr>
          <p:cNvSpPr txBox="1"/>
          <p:nvPr/>
        </p:nvSpPr>
        <p:spPr>
          <a:xfrm>
            <a:off x="1877683" y="2524665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Gestão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DFC400-5F9F-481D-9896-5D1E35B36BCB}"/>
              </a:ext>
            </a:extLst>
          </p:cNvPr>
          <p:cNvSpPr txBox="1"/>
          <p:nvPr/>
        </p:nvSpPr>
        <p:spPr>
          <a:xfrm>
            <a:off x="1791417" y="3904891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Marketing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87F861-9FCA-479D-8C69-B3BFE57AABDC}"/>
              </a:ext>
            </a:extLst>
          </p:cNvPr>
          <p:cNvSpPr txBox="1"/>
          <p:nvPr/>
        </p:nvSpPr>
        <p:spPr>
          <a:xfrm>
            <a:off x="1791417" y="5241985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Tecnologia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E675E-AD50-43AE-958A-936505470A11}"/>
              </a:ext>
            </a:extLst>
          </p:cNvPr>
          <p:cNvSpPr txBox="1"/>
          <p:nvPr/>
        </p:nvSpPr>
        <p:spPr>
          <a:xfrm>
            <a:off x="-5757" y="2725943"/>
            <a:ext cx="1607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Organograma - Presidente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5A344B8-D746-4264-BB1A-A30239AF8030}"/>
              </a:ext>
            </a:extLst>
          </p:cNvPr>
          <p:cNvSpPr txBox="1"/>
          <p:nvPr/>
        </p:nvSpPr>
        <p:spPr>
          <a:xfrm>
            <a:off x="4465601" y="80508"/>
            <a:ext cx="5518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Relatório(Quantidade de Projetos(Geral)) - Presidente</a:t>
            </a:r>
          </a:p>
        </p:txBody>
      </p:sp>
      <p:pic>
        <p:nvPicPr>
          <p:cNvPr id="31" name="Gráfico 31" descr="Perguntas com preenchimento sólido">
            <a:extLst>
              <a:ext uri="{FF2B5EF4-FFF2-40B4-BE49-F238E27FC236}">
                <a16:creationId xmlns:a16="http://schemas.microsoft.com/office/drawing/2014/main" id="{3FFD5327-A0E7-49B0-B476-CE740C808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951" y="4697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81A754B-07A3-42E9-B98A-7F224F527F8C}"/>
              </a:ext>
            </a:extLst>
          </p:cNvPr>
          <p:cNvSpPr/>
          <p:nvPr/>
        </p:nvSpPr>
        <p:spPr>
          <a:xfrm>
            <a:off x="1512499" y="657046"/>
            <a:ext cx="9172752" cy="514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D16C6-0A8E-4A18-B4EA-1F211982B368}"/>
              </a:ext>
            </a:extLst>
          </p:cNvPr>
          <p:cNvSpPr/>
          <p:nvPr/>
        </p:nvSpPr>
        <p:spPr>
          <a:xfrm>
            <a:off x="1511600" y="656147"/>
            <a:ext cx="1610263" cy="5147093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04723A-5CF5-4566-B5DF-1D1792B6F7AC}"/>
              </a:ext>
            </a:extLst>
          </p:cNvPr>
          <p:cNvSpPr/>
          <p:nvPr/>
        </p:nvSpPr>
        <p:spPr>
          <a:xfrm>
            <a:off x="1510701" y="655248"/>
            <a:ext cx="9172752" cy="92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Sistema de Gestão - Gestão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9B571F-C3D6-456E-9E65-3A666490DE61}"/>
              </a:ext>
            </a:extLst>
          </p:cNvPr>
          <p:cNvSpPr txBox="1"/>
          <p:nvPr/>
        </p:nvSpPr>
        <p:spPr>
          <a:xfrm>
            <a:off x="1503872" y="1949570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Comercial</a:t>
            </a:r>
            <a:endParaRPr lang="pt-BR" dirty="0"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8C10A4B-D8EE-42CF-A756-7FF5F4DDFBFB}"/>
              </a:ext>
            </a:extLst>
          </p:cNvPr>
          <p:cNvSpPr txBox="1"/>
          <p:nvPr/>
        </p:nvSpPr>
        <p:spPr>
          <a:xfrm>
            <a:off x="1503872" y="2495909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Administradores</a:t>
            </a:r>
          </a:p>
        </p:txBody>
      </p:sp>
      <p:pic>
        <p:nvPicPr>
          <p:cNvPr id="22" name="Gráfico 7" descr="Maçã com preenchimento sólido">
            <a:extLst>
              <a:ext uri="{FF2B5EF4-FFF2-40B4-BE49-F238E27FC236}">
                <a16:creationId xmlns:a16="http://schemas.microsoft.com/office/drawing/2014/main" id="{2CA5E78C-FBEE-4937-97A6-8B44CEE8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93652" y="1907875"/>
            <a:ext cx="3200401" cy="286972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BDCCD4-5F3F-46A8-843F-1B48CCD4976D}"/>
              </a:ext>
            </a:extLst>
          </p:cNvPr>
          <p:cNvSpPr txBox="1"/>
          <p:nvPr/>
        </p:nvSpPr>
        <p:spPr>
          <a:xfrm>
            <a:off x="2849593" y="1943819"/>
            <a:ext cx="24412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Controle de Caixa</a:t>
            </a:r>
            <a:endParaRPr lang="pt-BR" dirty="0">
              <a:cs typeface="Calibri"/>
            </a:endParaRPr>
          </a:p>
        </p:txBody>
      </p:sp>
      <p:sp>
        <p:nvSpPr>
          <p:cNvPr id="25" name="CaixaDeTexto 1">
            <a:extLst>
              <a:ext uri="{FF2B5EF4-FFF2-40B4-BE49-F238E27FC236}">
                <a16:creationId xmlns:a16="http://schemas.microsoft.com/office/drawing/2014/main" id="{379C825E-987B-4EDA-814F-86E4B734279F}"/>
              </a:ext>
            </a:extLst>
          </p:cNvPr>
          <p:cNvSpPr txBox="1"/>
          <p:nvPr/>
        </p:nvSpPr>
        <p:spPr>
          <a:xfrm>
            <a:off x="1575752" y="3071000"/>
            <a:ext cx="16073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cs typeface="Calibri"/>
              </a:rPr>
              <a:t>Organograma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CB8219-8A41-4876-8109-666FDC4BA816}"/>
              </a:ext>
            </a:extLst>
          </p:cNvPr>
          <p:cNvSpPr txBox="1"/>
          <p:nvPr/>
        </p:nvSpPr>
        <p:spPr>
          <a:xfrm>
            <a:off x="224287" y="80512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Delegação - Diretor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2FCB5D-F952-4639-825F-FD5823C66484}"/>
              </a:ext>
            </a:extLst>
          </p:cNvPr>
          <p:cNvSpPr txBox="1"/>
          <p:nvPr/>
        </p:nvSpPr>
        <p:spPr>
          <a:xfrm>
            <a:off x="4465601" y="80508"/>
            <a:ext cx="5518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Relatório(Quantidade de Projetos(Por Diretoria)) - Diretor</a:t>
            </a:r>
          </a:p>
        </p:txBody>
      </p:sp>
      <p:pic>
        <p:nvPicPr>
          <p:cNvPr id="32" name="Gráfico 31" descr="Perguntas com preenchimento sólido">
            <a:extLst>
              <a:ext uri="{FF2B5EF4-FFF2-40B4-BE49-F238E27FC236}">
                <a16:creationId xmlns:a16="http://schemas.microsoft.com/office/drawing/2014/main" id="{E9529807-F9B8-4CE9-9338-961D26D11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6951" y="4697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7CF015E-D7DE-42EA-9A9C-2187A2499A54}"/>
              </a:ext>
            </a:extLst>
          </p:cNvPr>
          <p:cNvSpPr/>
          <p:nvPr/>
        </p:nvSpPr>
        <p:spPr>
          <a:xfrm>
            <a:off x="1512499" y="657046"/>
            <a:ext cx="9172752" cy="514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DF3350-C9C4-4C4E-96B5-BE43496704E8}"/>
              </a:ext>
            </a:extLst>
          </p:cNvPr>
          <p:cNvSpPr/>
          <p:nvPr/>
        </p:nvSpPr>
        <p:spPr>
          <a:xfrm>
            <a:off x="1511600" y="656147"/>
            <a:ext cx="1610263" cy="5147093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88BA983-C01C-4FB8-A6DD-DAFFC98985AF}"/>
              </a:ext>
            </a:extLst>
          </p:cNvPr>
          <p:cNvSpPr/>
          <p:nvPr/>
        </p:nvSpPr>
        <p:spPr>
          <a:xfrm>
            <a:off x="1510701" y="655248"/>
            <a:ext cx="9172752" cy="92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Sistema de Gestão - Comercial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08D458-9521-4C97-B74D-8771ECCCC049}"/>
              </a:ext>
            </a:extLst>
          </p:cNvPr>
          <p:cNvSpPr txBox="1"/>
          <p:nvPr/>
        </p:nvSpPr>
        <p:spPr>
          <a:xfrm>
            <a:off x="1503872" y="1949570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Controle de Caixa</a:t>
            </a:r>
            <a:endParaRPr lang="pt-BR" dirty="0"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592B76-2E9A-45FF-8CA4-3B3324993FC6}"/>
              </a:ext>
            </a:extLst>
          </p:cNvPr>
          <p:cNvSpPr txBox="1"/>
          <p:nvPr/>
        </p:nvSpPr>
        <p:spPr>
          <a:xfrm>
            <a:off x="1503872" y="2495909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cs typeface="Calibri"/>
              </a:rPr>
              <a:t>Issodxxxxxxxxx</a:t>
            </a:r>
            <a:r>
              <a:rPr lang="pt-BR" dirty="0">
                <a:cs typeface="Calibri"/>
              </a:rPr>
              <a:t>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679216-D4FB-4C22-8BC8-02F76A30977F}"/>
              </a:ext>
            </a:extLst>
          </p:cNvPr>
          <p:cNvSpPr txBox="1"/>
          <p:nvPr/>
        </p:nvSpPr>
        <p:spPr>
          <a:xfrm>
            <a:off x="1503871" y="3056625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(Mais no Futuro)</a:t>
            </a:r>
          </a:p>
        </p:txBody>
      </p:sp>
      <p:pic>
        <p:nvPicPr>
          <p:cNvPr id="17" name="Gráfico 31" descr="Perguntas com preenchimento sólido">
            <a:extLst>
              <a:ext uri="{FF2B5EF4-FFF2-40B4-BE49-F238E27FC236}">
                <a16:creationId xmlns:a16="http://schemas.microsoft.com/office/drawing/2014/main" id="{38F03B27-5AA3-496C-BDBA-88BFF29A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6951" y="4697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210127F-A053-4ECD-A1C3-3BD4377AF2EB}"/>
              </a:ext>
            </a:extLst>
          </p:cNvPr>
          <p:cNvSpPr/>
          <p:nvPr/>
        </p:nvSpPr>
        <p:spPr>
          <a:xfrm>
            <a:off x="1512499" y="657046"/>
            <a:ext cx="9172752" cy="514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768F0C4-FB8A-4051-BC0C-9CFCFC712F33}"/>
              </a:ext>
            </a:extLst>
          </p:cNvPr>
          <p:cNvSpPr/>
          <p:nvPr/>
        </p:nvSpPr>
        <p:spPr>
          <a:xfrm>
            <a:off x="1511600" y="656147"/>
            <a:ext cx="1610263" cy="5147093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F776B8-F18F-445F-AFB5-70D0C751DD08}"/>
              </a:ext>
            </a:extLst>
          </p:cNvPr>
          <p:cNvSpPr/>
          <p:nvPr/>
        </p:nvSpPr>
        <p:spPr>
          <a:xfrm>
            <a:off x="1510701" y="655248"/>
            <a:ext cx="9172752" cy="92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Sistema de Gestão - Tecnologia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D977B4-ED6B-4112-AB66-CABED5FF863D}"/>
              </a:ext>
            </a:extLst>
          </p:cNvPr>
          <p:cNvSpPr txBox="1"/>
          <p:nvPr/>
        </p:nvSpPr>
        <p:spPr>
          <a:xfrm>
            <a:off x="1618890" y="1719533"/>
            <a:ext cx="1851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cs typeface="Calibri"/>
              </a:rPr>
              <a:t>Desenv</a:t>
            </a:r>
            <a:r>
              <a:rPr lang="pt-BR" dirty="0">
                <a:cs typeface="Calibri"/>
              </a:rPr>
              <a:t>. Mobile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83828-A0A5-44C1-98B9-760D21FCE2D4}"/>
              </a:ext>
            </a:extLst>
          </p:cNvPr>
          <p:cNvSpPr txBox="1"/>
          <p:nvPr/>
        </p:nvSpPr>
        <p:spPr>
          <a:xfrm>
            <a:off x="1676398" y="2193984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DBA</a:t>
            </a:r>
          </a:p>
        </p:txBody>
      </p:sp>
      <p:pic>
        <p:nvPicPr>
          <p:cNvPr id="24" name="Gráfico 23" descr="Maçã com preenchimento sólido">
            <a:extLst>
              <a:ext uri="{FF2B5EF4-FFF2-40B4-BE49-F238E27FC236}">
                <a16:creationId xmlns:a16="http://schemas.microsoft.com/office/drawing/2014/main" id="{2E244056-1EDC-4D72-8E97-58B77443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1881" y="2195422"/>
            <a:ext cx="4178060" cy="328666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9069F98-6C96-4AE2-9D1A-A0D345AF8826}"/>
              </a:ext>
            </a:extLst>
          </p:cNvPr>
          <p:cNvSpPr txBox="1"/>
          <p:nvPr/>
        </p:nvSpPr>
        <p:spPr>
          <a:xfrm>
            <a:off x="1676397" y="3056627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cs typeface="Calibri"/>
              </a:rPr>
              <a:t>DeskTop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4A15F7-B255-4008-A9DE-E80F10BA065A}"/>
              </a:ext>
            </a:extLst>
          </p:cNvPr>
          <p:cNvSpPr txBox="1"/>
          <p:nvPr/>
        </p:nvSpPr>
        <p:spPr>
          <a:xfrm>
            <a:off x="1676396" y="2654059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Web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481AB96-C9A7-4099-A70D-4A99992ED79C}"/>
              </a:ext>
            </a:extLst>
          </p:cNvPr>
          <p:cNvSpPr txBox="1"/>
          <p:nvPr/>
        </p:nvSpPr>
        <p:spPr>
          <a:xfrm>
            <a:off x="1676397" y="3473570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I.A.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77435F-8D1E-4B40-A4B7-6FDF1569E713}"/>
              </a:ext>
            </a:extLst>
          </p:cNvPr>
          <p:cNvSpPr txBox="1"/>
          <p:nvPr/>
        </p:nvSpPr>
        <p:spPr>
          <a:xfrm>
            <a:off x="1676396" y="3890513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cs typeface="Calibri"/>
              </a:rPr>
              <a:t>ChatBot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F3FF724-DE7D-45FE-A8C6-8D9E890D517F}"/>
              </a:ext>
            </a:extLst>
          </p:cNvPr>
          <p:cNvSpPr txBox="1"/>
          <p:nvPr/>
        </p:nvSpPr>
        <p:spPr>
          <a:xfrm>
            <a:off x="1676395" y="4336210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Infra. Redes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D022EDA-C7C7-47ED-9B31-46914A28A368}"/>
              </a:ext>
            </a:extLst>
          </p:cNvPr>
          <p:cNvSpPr txBox="1"/>
          <p:nvPr/>
        </p:nvSpPr>
        <p:spPr>
          <a:xfrm>
            <a:off x="1676394" y="4710021"/>
            <a:ext cx="1463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Sistema Embarcado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F069FE-0FC2-450B-8431-AB43B3890524}"/>
              </a:ext>
            </a:extLst>
          </p:cNvPr>
          <p:cNvSpPr txBox="1"/>
          <p:nvPr/>
        </p:nvSpPr>
        <p:spPr>
          <a:xfrm>
            <a:off x="1676395" y="5371380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Dev. </a:t>
            </a:r>
            <a:r>
              <a:rPr lang="pt-BR" dirty="0" err="1">
                <a:cs typeface="Calibri"/>
              </a:rPr>
              <a:t>Ops</a:t>
            </a:r>
            <a:endParaRPr lang="pt-BR" dirty="0">
              <a:cs typeface="Calibr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3E6D406-26C5-4D47-874D-5197ACEA2E7B}"/>
              </a:ext>
            </a:extLst>
          </p:cNvPr>
          <p:cNvSpPr txBox="1"/>
          <p:nvPr/>
        </p:nvSpPr>
        <p:spPr>
          <a:xfrm>
            <a:off x="1647640" y="5802699"/>
            <a:ext cx="1521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Micro controladores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73A9B0A-EAC9-45B2-8D61-AD66B22659F5}"/>
              </a:ext>
            </a:extLst>
          </p:cNvPr>
          <p:cNvSpPr txBox="1"/>
          <p:nvPr/>
        </p:nvSpPr>
        <p:spPr>
          <a:xfrm>
            <a:off x="1676395" y="6449681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NASA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63487C-DBC0-43B2-96CC-4D1F05933163}"/>
              </a:ext>
            </a:extLst>
          </p:cNvPr>
          <p:cNvSpPr txBox="1"/>
          <p:nvPr/>
        </p:nvSpPr>
        <p:spPr>
          <a:xfrm>
            <a:off x="3301036" y="6406548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BI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C11BD1B-81D0-4FB6-8115-463A41CE5845}"/>
              </a:ext>
            </a:extLst>
          </p:cNvPr>
          <p:cNvSpPr txBox="1"/>
          <p:nvPr/>
        </p:nvSpPr>
        <p:spPr>
          <a:xfrm>
            <a:off x="3301036" y="5946473"/>
            <a:ext cx="130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VBA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360614-5381-44B1-8CCF-0278E0318B4D}"/>
              </a:ext>
            </a:extLst>
          </p:cNvPr>
          <p:cNvSpPr txBox="1"/>
          <p:nvPr/>
        </p:nvSpPr>
        <p:spPr>
          <a:xfrm>
            <a:off x="4134922" y="5946472"/>
            <a:ext cx="1607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Organograma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C2E800F-BFE0-4C39-B2B4-1190C659B879}"/>
              </a:ext>
            </a:extLst>
          </p:cNvPr>
          <p:cNvSpPr txBox="1"/>
          <p:nvPr/>
        </p:nvSpPr>
        <p:spPr>
          <a:xfrm>
            <a:off x="224287" y="80512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Delegação - Diretor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B2F46A0-37BA-49D7-A181-06CE68F4E852}"/>
              </a:ext>
            </a:extLst>
          </p:cNvPr>
          <p:cNvSpPr txBox="1"/>
          <p:nvPr/>
        </p:nvSpPr>
        <p:spPr>
          <a:xfrm>
            <a:off x="4465601" y="80508"/>
            <a:ext cx="5518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Relatório(Quantidade de Projetos(Por Diretoria)) - Diretor</a:t>
            </a:r>
          </a:p>
        </p:txBody>
      </p:sp>
      <p:pic>
        <p:nvPicPr>
          <p:cNvPr id="44" name="Gráfico 31" descr="Perguntas com preenchimento sólido">
            <a:extLst>
              <a:ext uri="{FF2B5EF4-FFF2-40B4-BE49-F238E27FC236}">
                <a16:creationId xmlns:a16="http://schemas.microsoft.com/office/drawing/2014/main" id="{EAE75449-62A8-44A8-B99D-33A27396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6951" y="4697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9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60BEFB-238F-4AE5-B454-54468608F99A}"/>
              </a:ext>
            </a:extLst>
          </p:cNvPr>
          <p:cNvSpPr/>
          <p:nvPr/>
        </p:nvSpPr>
        <p:spPr>
          <a:xfrm>
            <a:off x="1512499" y="657046"/>
            <a:ext cx="9172752" cy="514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28D1DB-67AE-400D-8D03-98DD5F0E4A1F}"/>
              </a:ext>
            </a:extLst>
          </p:cNvPr>
          <p:cNvSpPr/>
          <p:nvPr/>
        </p:nvSpPr>
        <p:spPr>
          <a:xfrm>
            <a:off x="1511600" y="656147"/>
            <a:ext cx="1610263" cy="5147093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ECC8E28-5A8B-4673-AF53-D9ABB5C4BAFD}"/>
              </a:ext>
            </a:extLst>
          </p:cNvPr>
          <p:cNvSpPr/>
          <p:nvPr/>
        </p:nvSpPr>
        <p:spPr>
          <a:xfrm>
            <a:off x="1510701" y="655248"/>
            <a:ext cx="9172752" cy="92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Calibri"/>
              </a:rPr>
              <a:t>Sistema de Gestão - Marketing</a:t>
            </a:r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C780B6-F57E-4B1E-A6C1-396198480D03}"/>
              </a:ext>
            </a:extLst>
          </p:cNvPr>
          <p:cNvSpPr txBox="1"/>
          <p:nvPr/>
        </p:nvSpPr>
        <p:spPr>
          <a:xfrm>
            <a:off x="1604512" y="1992700"/>
            <a:ext cx="244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(Mais no Futuro)</a:t>
            </a:r>
          </a:p>
        </p:txBody>
      </p:sp>
      <p:pic>
        <p:nvPicPr>
          <p:cNvPr id="17" name="Gráfico 31" descr="Perguntas com preenchimento sólido">
            <a:extLst>
              <a:ext uri="{FF2B5EF4-FFF2-40B4-BE49-F238E27FC236}">
                <a16:creationId xmlns:a16="http://schemas.microsoft.com/office/drawing/2014/main" id="{761879A0-0C46-400F-8615-8EFC4FFC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6951" y="4697083"/>
            <a:ext cx="914400" cy="914400"/>
          </a:xfrm>
          <a:prstGeom prst="rect">
            <a:avLst/>
          </a:prstGeom>
        </p:spPr>
      </p:pic>
      <p:pic>
        <p:nvPicPr>
          <p:cNvPr id="19" name="Gráfico 18" descr="Maçã com preenchimento sólido">
            <a:extLst>
              <a:ext uri="{FF2B5EF4-FFF2-40B4-BE49-F238E27FC236}">
                <a16:creationId xmlns:a16="http://schemas.microsoft.com/office/drawing/2014/main" id="{126EF12D-0F9D-4F68-8F3C-EE079CF68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99427" y="613912"/>
            <a:ext cx="4724400" cy="53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182</cp:revision>
  <dcterms:created xsi:type="dcterms:W3CDTF">2021-01-27T00:44:41Z</dcterms:created>
  <dcterms:modified xsi:type="dcterms:W3CDTF">2021-01-27T03:01:35Z</dcterms:modified>
</cp:coreProperties>
</file>