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C2251-5DDD-48FF-A792-34B8B78789A5}" v="24" dt="2024-05-08T21:28:24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Carolina Ramos Neira" userId="7d2c730eba597f09" providerId="LiveId" clId="{810C2251-5DDD-48FF-A792-34B8B78789A5}"/>
    <pc:docChg chg="undo custSel addSld modSld">
      <pc:chgData name="Ana Carolina Ramos Neira" userId="7d2c730eba597f09" providerId="LiveId" clId="{810C2251-5DDD-48FF-A792-34B8B78789A5}" dt="2024-05-08T21:30:19.522" v="411" actId="1076"/>
      <pc:docMkLst>
        <pc:docMk/>
      </pc:docMkLst>
      <pc:sldChg chg="modSp mod">
        <pc:chgData name="Ana Carolina Ramos Neira" userId="7d2c730eba597f09" providerId="LiveId" clId="{810C2251-5DDD-48FF-A792-34B8B78789A5}" dt="2024-05-08T21:30:19.522" v="411" actId="1076"/>
        <pc:sldMkLst>
          <pc:docMk/>
          <pc:sldMk cId="2680209323" sldId="256"/>
        </pc:sldMkLst>
        <pc:spChg chg="mod">
          <ac:chgData name="Ana Carolina Ramos Neira" userId="7d2c730eba597f09" providerId="LiveId" clId="{810C2251-5DDD-48FF-A792-34B8B78789A5}" dt="2024-05-08T21:30:16.108" v="410" actId="1076"/>
          <ac:spMkLst>
            <pc:docMk/>
            <pc:sldMk cId="2680209323" sldId="256"/>
            <ac:spMk id="2" creationId="{F81D630D-8AC9-F838-252B-203BB6B21C5A}"/>
          </ac:spMkLst>
        </pc:spChg>
        <pc:spChg chg="mod">
          <ac:chgData name="Ana Carolina Ramos Neira" userId="7d2c730eba597f09" providerId="LiveId" clId="{810C2251-5DDD-48FF-A792-34B8B78789A5}" dt="2024-05-08T21:30:08.625" v="408" actId="1076"/>
          <ac:spMkLst>
            <pc:docMk/>
            <pc:sldMk cId="2680209323" sldId="256"/>
            <ac:spMk id="5" creationId="{308AD81C-B885-5668-6AF4-56F398455EF8}"/>
          </ac:spMkLst>
        </pc:spChg>
        <pc:spChg chg="mod">
          <ac:chgData name="Ana Carolina Ramos Neira" userId="7d2c730eba597f09" providerId="LiveId" clId="{810C2251-5DDD-48FF-A792-34B8B78789A5}" dt="2024-05-08T21:30:10.694" v="409" actId="1076"/>
          <ac:spMkLst>
            <pc:docMk/>
            <pc:sldMk cId="2680209323" sldId="256"/>
            <ac:spMk id="6" creationId="{6BA8975D-E62C-B496-5ABC-B5A773A5C763}"/>
          </ac:spMkLst>
        </pc:spChg>
        <pc:spChg chg="mod">
          <ac:chgData name="Ana Carolina Ramos Neira" userId="7d2c730eba597f09" providerId="LiveId" clId="{810C2251-5DDD-48FF-A792-34B8B78789A5}" dt="2024-05-08T21:30:19.522" v="411" actId="1076"/>
          <ac:spMkLst>
            <pc:docMk/>
            <pc:sldMk cId="2680209323" sldId="256"/>
            <ac:spMk id="7" creationId="{19FBE2E4-C0CB-DE9D-B841-D4E227074773}"/>
          </ac:spMkLst>
        </pc:spChg>
        <pc:picChg chg="mod">
          <ac:chgData name="Ana Carolina Ramos Neira" userId="7d2c730eba597f09" providerId="LiveId" clId="{810C2251-5DDD-48FF-A792-34B8B78789A5}" dt="2024-05-08T21:30:06.930" v="407" actId="1076"/>
          <ac:picMkLst>
            <pc:docMk/>
            <pc:sldMk cId="2680209323" sldId="256"/>
            <ac:picMk id="4" creationId="{A76DE156-CD11-ECDC-0846-F129F4870D95}"/>
          </ac:picMkLst>
        </pc:picChg>
      </pc:sldChg>
      <pc:sldChg chg="modSp mod">
        <pc:chgData name="Ana Carolina Ramos Neira" userId="7d2c730eba597f09" providerId="LiveId" clId="{810C2251-5DDD-48FF-A792-34B8B78789A5}" dt="2024-05-08T21:28:45.496" v="381" actId="20577"/>
        <pc:sldMkLst>
          <pc:docMk/>
          <pc:sldMk cId="1621326490" sldId="257"/>
        </pc:sldMkLst>
        <pc:spChg chg="mod">
          <ac:chgData name="Ana Carolina Ramos Neira" userId="7d2c730eba597f09" providerId="LiveId" clId="{810C2251-5DDD-48FF-A792-34B8B78789A5}" dt="2024-05-08T21:28:45.496" v="381" actId="20577"/>
          <ac:spMkLst>
            <pc:docMk/>
            <pc:sldMk cId="1621326490" sldId="257"/>
            <ac:spMk id="2" creationId="{31445567-153B-D84C-B502-B21174D274B4}"/>
          </ac:spMkLst>
        </pc:spChg>
        <pc:spChg chg="mod">
          <ac:chgData name="Ana Carolina Ramos Neira" userId="7d2c730eba597f09" providerId="LiveId" clId="{810C2251-5DDD-48FF-A792-34B8B78789A5}" dt="2024-05-08T20:29:01.189" v="20" actId="123"/>
          <ac:spMkLst>
            <pc:docMk/>
            <pc:sldMk cId="1621326490" sldId="257"/>
            <ac:spMk id="5" creationId="{BAB01D10-5AA3-0B3C-1B06-6AA31E25B45F}"/>
          </ac:spMkLst>
        </pc:spChg>
        <pc:spChg chg="mod">
          <ac:chgData name="Ana Carolina Ramos Neira" userId="7d2c730eba597f09" providerId="LiveId" clId="{810C2251-5DDD-48FF-A792-34B8B78789A5}" dt="2024-05-08T20:29:50.385" v="33" actId="20577"/>
          <ac:spMkLst>
            <pc:docMk/>
            <pc:sldMk cId="1621326490" sldId="257"/>
            <ac:spMk id="6" creationId="{C714CBBB-2CF5-0E0C-7150-1EE6D7117AA1}"/>
          </ac:spMkLst>
        </pc:spChg>
      </pc:sldChg>
      <pc:sldChg chg="modSp mod">
        <pc:chgData name="Ana Carolina Ramos Neira" userId="7d2c730eba597f09" providerId="LiveId" clId="{810C2251-5DDD-48FF-A792-34B8B78789A5}" dt="2024-05-08T21:28:27.223" v="362" actId="1076"/>
        <pc:sldMkLst>
          <pc:docMk/>
          <pc:sldMk cId="3076769968" sldId="258"/>
        </pc:sldMkLst>
        <pc:spChg chg="mod">
          <ac:chgData name="Ana Carolina Ramos Neira" userId="7d2c730eba597f09" providerId="LiveId" clId="{810C2251-5DDD-48FF-A792-34B8B78789A5}" dt="2024-05-08T21:28:17.120" v="359" actId="1076"/>
          <ac:spMkLst>
            <pc:docMk/>
            <pc:sldMk cId="3076769968" sldId="258"/>
            <ac:spMk id="9" creationId="{78CB5DDA-3C99-4B05-D1E7-7593F1780A91}"/>
          </ac:spMkLst>
        </pc:spChg>
        <pc:spChg chg="mod">
          <ac:chgData name="Ana Carolina Ramos Neira" userId="7d2c730eba597f09" providerId="LiveId" clId="{810C2251-5DDD-48FF-A792-34B8B78789A5}" dt="2024-05-08T21:28:21.798" v="360" actId="1076"/>
          <ac:spMkLst>
            <pc:docMk/>
            <pc:sldMk cId="3076769968" sldId="258"/>
            <ac:spMk id="10" creationId="{D9C8461E-B97C-1E10-F38B-B804A49AEDC3}"/>
          </ac:spMkLst>
        </pc:spChg>
        <pc:picChg chg="mod">
          <ac:chgData name="Ana Carolina Ramos Neira" userId="7d2c730eba597f09" providerId="LiveId" clId="{810C2251-5DDD-48FF-A792-34B8B78789A5}" dt="2024-05-08T21:28:27.223" v="362" actId="1076"/>
          <ac:picMkLst>
            <pc:docMk/>
            <pc:sldMk cId="3076769968" sldId="258"/>
            <ac:picMk id="8" creationId="{FF5BC730-360C-C6A1-11D8-72A2C4625530}"/>
          </ac:picMkLst>
        </pc:picChg>
        <pc:picChg chg="mod">
          <ac:chgData name="Ana Carolina Ramos Neira" userId="7d2c730eba597f09" providerId="LiveId" clId="{810C2251-5DDD-48FF-A792-34B8B78789A5}" dt="2024-05-08T21:28:24.630" v="361" actId="1076"/>
          <ac:picMkLst>
            <pc:docMk/>
            <pc:sldMk cId="3076769968" sldId="258"/>
            <ac:picMk id="2050" creationId="{6CDDB8C4-5A59-51B9-38C5-C5AF6B57478A}"/>
          </ac:picMkLst>
        </pc:picChg>
      </pc:sldChg>
      <pc:sldChg chg="addSp delSp modSp add mod">
        <pc:chgData name="Ana Carolina Ramos Neira" userId="7d2c730eba597f09" providerId="LiveId" clId="{810C2251-5DDD-48FF-A792-34B8B78789A5}" dt="2024-05-08T21:26:59.044" v="344" actId="1076"/>
        <pc:sldMkLst>
          <pc:docMk/>
          <pc:sldMk cId="3775833855" sldId="263"/>
        </pc:sldMkLst>
        <pc:spChg chg="mod">
          <ac:chgData name="Ana Carolina Ramos Neira" userId="7d2c730eba597f09" providerId="LiveId" clId="{810C2251-5DDD-48FF-A792-34B8B78789A5}" dt="2024-05-08T20:28:45.605" v="19" actId="20577"/>
          <ac:spMkLst>
            <pc:docMk/>
            <pc:sldMk cId="3775833855" sldId="263"/>
            <ac:spMk id="2" creationId="{446C9FA4-7FD6-731A-AE79-553E4B977DA5}"/>
          </ac:spMkLst>
        </pc:spChg>
        <pc:spChg chg="add mod">
          <ac:chgData name="Ana Carolina Ramos Neira" userId="7d2c730eba597f09" providerId="LiveId" clId="{810C2251-5DDD-48FF-A792-34B8B78789A5}" dt="2024-05-08T21:26:06.844" v="328" actId="1076"/>
          <ac:spMkLst>
            <pc:docMk/>
            <pc:sldMk cId="3775833855" sldId="263"/>
            <ac:spMk id="3" creationId="{69349BAB-4210-9FE3-DF03-394103CAA818}"/>
          </ac:spMkLst>
        </pc:spChg>
        <pc:spChg chg="add mod">
          <ac:chgData name="Ana Carolina Ramos Neira" userId="7d2c730eba597f09" providerId="LiveId" clId="{810C2251-5DDD-48FF-A792-34B8B78789A5}" dt="2024-05-08T21:26:42.122" v="338" actId="1076"/>
          <ac:spMkLst>
            <pc:docMk/>
            <pc:sldMk cId="3775833855" sldId="263"/>
            <ac:spMk id="4" creationId="{93FC2FD5-2738-42ED-C662-976413CE950A}"/>
          </ac:spMkLst>
        </pc:spChg>
        <pc:spChg chg="add mod">
          <ac:chgData name="Ana Carolina Ramos Neira" userId="7d2c730eba597f09" providerId="LiveId" clId="{810C2251-5DDD-48FF-A792-34B8B78789A5}" dt="2024-05-08T20:39:05.214" v="196"/>
          <ac:spMkLst>
            <pc:docMk/>
            <pc:sldMk cId="3775833855" sldId="263"/>
            <ac:spMk id="5" creationId="{7F6621D7-4ED9-EF75-AA5F-1157305B0CE9}"/>
          </ac:spMkLst>
        </pc:spChg>
        <pc:spChg chg="add mod">
          <ac:chgData name="Ana Carolina Ramos Neira" userId="7d2c730eba597f09" providerId="LiveId" clId="{810C2251-5DDD-48FF-A792-34B8B78789A5}" dt="2024-05-08T21:26:10.296" v="329" actId="1076"/>
          <ac:spMkLst>
            <pc:docMk/>
            <pc:sldMk cId="3775833855" sldId="263"/>
            <ac:spMk id="6" creationId="{49F2DAC3-AFE1-5680-A5CE-E4AB65F9884D}"/>
          </ac:spMkLst>
        </pc:spChg>
        <pc:spChg chg="add mod">
          <ac:chgData name="Ana Carolina Ramos Neira" userId="7d2c730eba597f09" providerId="LiveId" clId="{810C2251-5DDD-48FF-A792-34B8B78789A5}" dt="2024-05-08T20:41:10.308" v="225"/>
          <ac:spMkLst>
            <pc:docMk/>
            <pc:sldMk cId="3775833855" sldId="263"/>
            <ac:spMk id="7" creationId="{CE02B87D-7D23-A586-2920-F9D69AA3679B}"/>
          </ac:spMkLst>
        </pc:spChg>
        <pc:spChg chg="mod">
          <ac:chgData name="Ana Carolina Ramos Neira" userId="7d2c730eba597f09" providerId="LiveId" clId="{810C2251-5DDD-48FF-A792-34B8B78789A5}" dt="2024-05-08T21:26:39.540" v="337" actId="1076"/>
          <ac:spMkLst>
            <pc:docMk/>
            <pc:sldMk cId="3775833855" sldId="263"/>
            <ac:spMk id="9" creationId="{78CB5DDA-3C99-4B05-D1E7-7593F1780A91}"/>
          </ac:spMkLst>
        </pc:spChg>
        <pc:spChg chg="mod">
          <ac:chgData name="Ana Carolina Ramos Neira" userId="7d2c730eba597f09" providerId="LiveId" clId="{810C2251-5DDD-48FF-A792-34B8B78789A5}" dt="2024-05-08T20:47:07.091" v="295" actId="1076"/>
          <ac:spMkLst>
            <pc:docMk/>
            <pc:sldMk cId="3775833855" sldId="263"/>
            <ac:spMk id="10" creationId="{D9C8461E-B97C-1E10-F38B-B804A49AEDC3}"/>
          </ac:spMkLst>
        </pc:spChg>
        <pc:spChg chg="add mod">
          <ac:chgData name="Ana Carolina Ramos Neira" userId="7d2c730eba597f09" providerId="LiveId" clId="{810C2251-5DDD-48FF-A792-34B8B78789A5}" dt="2024-05-08T21:26:59.044" v="344" actId="1076"/>
          <ac:spMkLst>
            <pc:docMk/>
            <pc:sldMk cId="3775833855" sldId="263"/>
            <ac:spMk id="11" creationId="{629F9658-76BD-B0CB-B64A-5C742152D2DF}"/>
          </ac:spMkLst>
        </pc:spChg>
        <pc:spChg chg="add del mod">
          <ac:chgData name="Ana Carolina Ramos Neira" userId="7d2c730eba597f09" providerId="LiveId" clId="{810C2251-5DDD-48FF-A792-34B8B78789A5}" dt="2024-05-08T20:44:06.005" v="250" actId="478"/>
          <ac:spMkLst>
            <pc:docMk/>
            <pc:sldMk cId="3775833855" sldId="263"/>
            <ac:spMk id="12" creationId="{8916C0D4-275C-79EA-EA57-2A59AF4E916D}"/>
          </ac:spMkLst>
        </pc:spChg>
        <pc:spChg chg="add">
          <ac:chgData name="Ana Carolina Ramos Neira" userId="7d2c730eba597f09" providerId="LiveId" clId="{810C2251-5DDD-48FF-A792-34B8B78789A5}" dt="2024-05-08T20:44:12.896" v="251"/>
          <ac:spMkLst>
            <pc:docMk/>
            <pc:sldMk cId="3775833855" sldId="263"/>
            <ac:spMk id="13" creationId="{7388A68C-7BED-6559-EB2B-09ABC32A81E5}"/>
          </ac:spMkLst>
        </pc:spChg>
        <pc:spChg chg="add">
          <ac:chgData name="Ana Carolina Ramos Neira" userId="7d2c730eba597f09" providerId="LiveId" clId="{810C2251-5DDD-48FF-A792-34B8B78789A5}" dt="2024-05-08T20:44:20.060" v="252"/>
          <ac:spMkLst>
            <pc:docMk/>
            <pc:sldMk cId="3775833855" sldId="263"/>
            <ac:spMk id="14" creationId="{E0C99F98-2E4B-1744-F73B-86EFC6F7EE02}"/>
          </ac:spMkLst>
        </pc:spChg>
        <pc:picChg chg="del">
          <ac:chgData name="Ana Carolina Ramos Neira" userId="7d2c730eba597f09" providerId="LiveId" clId="{810C2251-5DDD-48FF-A792-34B8B78789A5}" dt="2024-05-08T20:30:38.009" v="37" actId="478"/>
          <ac:picMkLst>
            <pc:docMk/>
            <pc:sldMk cId="3775833855" sldId="263"/>
            <ac:picMk id="8" creationId="{FF5BC730-360C-C6A1-11D8-72A2C4625530}"/>
          </ac:picMkLst>
        </pc:picChg>
        <pc:picChg chg="add mod">
          <ac:chgData name="Ana Carolina Ramos Neira" userId="7d2c730eba597f09" providerId="LiveId" clId="{810C2251-5DDD-48FF-A792-34B8B78789A5}" dt="2024-05-08T21:26:28.444" v="335" actId="1076"/>
          <ac:picMkLst>
            <pc:docMk/>
            <pc:sldMk cId="3775833855" sldId="263"/>
            <ac:picMk id="16" creationId="{59DA1FDB-7AEF-9F02-778F-95553414C9D4}"/>
          </ac:picMkLst>
        </pc:picChg>
        <pc:picChg chg="add mod">
          <ac:chgData name="Ana Carolina Ramos Neira" userId="7d2c730eba597f09" providerId="LiveId" clId="{810C2251-5DDD-48FF-A792-34B8B78789A5}" dt="2024-05-08T21:26:44.180" v="339" actId="1076"/>
          <ac:picMkLst>
            <pc:docMk/>
            <pc:sldMk cId="3775833855" sldId="263"/>
            <ac:picMk id="17" creationId="{2DD8B1E4-3F06-E478-9E25-7C9579C5FC24}"/>
          </ac:picMkLst>
        </pc:picChg>
        <pc:picChg chg="add mod">
          <ac:chgData name="Ana Carolina Ramos Neira" userId="7d2c730eba597f09" providerId="LiveId" clId="{810C2251-5DDD-48FF-A792-34B8B78789A5}" dt="2024-05-08T21:26:57.111" v="343" actId="1076"/>
          <ac:picMkLst>
            <pc:docMk/>
            <pc:sldMk cId="3775833855" sldId="263"/>
            <ac:picMk id="18" creationId="{BB65004B-DA09-7D9D-AF59-ED4D156A2913}"/>
          </ac:picMkLst>
        </pc:picChg>
        <pc:picChg chg="add mod">
          <ac:chgData name="Ana Carolina Ramos Neira" userId="7d2c730eba597f09" providerId="LiveId" clId="{810C2251-5DDD-48FF-A792-34B8B78789A5}" dt="2024-05-08T21:26:23.565" v="334" actId="1076"/>
          <ac:picMkLst>
            <pc:docMk/>
            <pc:sldMk cId="3775833855" sldId="263"/>
            <ac:picMk id="19" creationId="{2B6FDBD1-4A30-649C-8180-301501AA3B97}"/>
          </ac:picMkLst>
        </pc:picChg>
        <pc:picChg chg="add mod">
          <ac:chgData name="Ana Carolina Ramos Neira" userId="7d2c730eba597f09" providerId="LiveId" clId="{810C2251-5DDD-48FF-A792-34B8B78789A5}" dt="2024-05-08T21:26:17.133" v="331" actId="1076"/>
          <ac:picMkLst>
            <pc:docMk/>
            <pc:sldMk cId="3775833855" sldId="263"/>
            <ac:picMk id="20" creationId="{EC397BCE-2434-CAEB-7400-22C37C4B6283}"/>
          </ac:picMkLst>
        </pc:picChg>
        <pc:picChg chg="add mod">
          <ac:chgData name="Ana Carolina Ramos Neira" userId="7d2c730eba597f09" providerId="LiveId" clId="{810C2251-5DDD-48FF-A792-34B8B78789A5}" dt="2024-05-08T21:26:20.106" v="333" actId="1076"/>
          <ac:picMkLst>
            <pc:docMk/>
            <pc:sldMk cId="3775833855" sldId="263"/>
            <ac:picMk id="21" creationId="{2C696BAF-09E6-8CD4-D182-C6FFF4E975B8}"/>
          </ac:picMkLst>
        </pc:picChg>
        <pc:picChg chg="del">
          <ac:chgData name="Ana Carolina Ramos Neira" userId="7d2c730eba597f09" providerId="LiveId" clId="{810C2251-5DDD-48FF-A792-34B8B78789A5}" dt="2024-05-08T20:30:38.648" v="38" actId="478"/>
          <ac:picMkLst>
            <pc:docMk/>
            <pc:sldMk cId="3775833855" sldId="263"/>
            <ac:picMk id="2050" creationId="{6CDDB8C4-5A59-51B9-38C5-C5AF6B5747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68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21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962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19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932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7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5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17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6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65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3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21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0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89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7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65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5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AA8DDB-4522-4983-9DE4-221BACFEB09A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435E3B-8554-40B1-9B0E-19DD0F454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354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76DE156-CD11-ECDC-0846-F129F487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659068" y="178459"/>
            <a:ext cx="2873864" cy="21844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8AD81C-B885-5668-6AF4-56F398455EF8}"/>
              </a:ext>
            </a:extLst>
          </p:cNvPr>
          <p:cNvSpPr txBox="1"/>
          <p:nvPr/>
        </p:nvSpPr>
        <p:spPr>
          <a:xfrm>
            <a:off x="1049664" y="2406507"/>
            <a:ext cx="10092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chemeClr val="accent3"/>
                </a:solidFill>
                <a:latin typeface="Agency FB" panose="020B0503020202020204" pitchFamily="34" charset="0"/>
              </a:rPr>
              <a:t>T</a:t>
            </a:r>
            <a:r>
              <a:rPr lang="es-ES" sz="7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</a:t>
            </a:r>
            <a:r>
              <a:rPr lang="es-ES" sz="7200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X</a:t>
            </a:r>
            <a:r>
              <a:rPr lang="es-ES" sz="72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</a:t>
            </a:r>
            <a:r>
              <a:rPr lang="es-ES" sz="7200" dirty="0">
                <a:latin typeface="Agency FB" panose="020B0503020202020204" pitchFamily="34" charset="0"/>
              </a:rPr>
              <a:t> MINING: “</a:t>
            </a:r>
            <a:r>
              <a:rPr lang="es-ES" sz="7200" dirty="0" err="1">
                <a:latin typeface="Agency FB" panose="020B0503020202020204" pitchFamily="34" charset="0"/>
              </a:rPr>
              <a:t>Análizando</a:t>
            </a:r>
            <a:r>
              <a:rPr lang="es-ES" sz="7200" dirty="0">
                <a:latin typeface="Agency FB" panose="020B0503020202020204" pitchFamily="34" charset="0"/>
              </a:rPr>
              <a:t> un libro”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A8975D-E62C-B496-5ABC-B5A773A5C763}"/>
              </a:ext>
            </a:extLst>
          </p:cNvPr>
          <p:cNvSpPr txBox="1"/>
          <p:nvPr/>
        </p:nvSpPr>
        <p:spPr>
          <a:xfrm>
            <a:off x="4034146" y="3729082"/>
            <a:ext cx="4489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LENGUAJE DE CIENCIA DE DATOS II</a:t>
            </a:r>
          </a:p>
          <a:p>
            <a:r>
              <a:rPr lang="es-ES" sz="2400" dirty="0"/>
              <a:t>				T4ZL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FBE2E4-C0CB-DE9D-B841-D4E227074773}"/>
              </a:ext>
            </a:extLst>
          </p:cNvPr>
          <p:cNvSpPr txBox="1"/>
          <p:nvPr/>
        </p:nvSpPr>
        <p:spPr>
          <a:xfrm>
            <a:off x="3969969" y="5432041"/>
            <a:ext cx="4252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2"/>
                </a:solidFill>
              </a:rPr>
              <a:t>Integrantes: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2400" dirty="0">
                <a:solidFill>
                  <a:schemeClr val="tx2"/>
                </a:solidFill>
              </a:rPr>
              <a:t>Ana Carolina Ramos Neira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2400" dirty="0">
                <a:solidFill>
                  <a:schemeClr val="tx2"/>
                </a:solidFill>
              </a:rPr>
              <a:t>Anghelo Jhordano Chang Mori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1D630D-8AC9-F838-252B-203BB6B21C5A}"/>
              </a:ext>
            </a:extLst>
          </p:cNvPr>
          <p:cNvSpPr txBox="1"/>
          <p:nvPr/>
        </p:nvSpPr>
        <p:spPr>
          <a:xfrm>
            <a:off x="4413801" y="4601044"/>
            <a:ext cx="3730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2"/>
                </a:solidFill>
              </a:rPr>
              <a:t>Profesor: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2"/>
                </a:solidFill>
              </a:rPr>
              <a:t>Carlos Alberto Acosta Cortez</a:t>
            </a:r>
          </a:p>
        </p:txBody>
      </p:sp>
    </p:spTree>
    <p:extLst>
      <p:ext uri="{BB962C8B-B14F-4D97-AF65-F5344CB8AC3E}">
        <p14:creationId xmlns:p14="http://schemas.microsoft.com/office/powerpoint/2010/main" val="268020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BE62C46-B42A-4704-8423-779224D6557A}"/>
              </a:ext>
            </a:extLst>
          </p:cNvPr>
          <p:cNvSpPr txBox="1"/>
          <p:nvPr/>
        </p:nvSpPr>
        <p:spPr>
          <a:xfrm>
            <a:off x="633696" y="180199"/>
            <a:ext cx="4800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latin typeface="Agency FB" panose="020B0503020202020204" pitchFamily="34" charset="0"/>
              </a:rPr>
              <a:t>INTRODUCCION: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AB01D10-5AA3-0B3C-1B06-6AA31E25B45F}"/>
              </a:ext>
            </a:extLst>
          </p:cNvPr>
          <p:cNvSpPr txBox="1"/>
          <p:nvPr/>
        </p:nvSpPr>
        <p:spPr>
          <a:xfrm>
            <a:off x="633696" y="1218545"/>
            <a:ext cx="818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el presente proyecto recopilaremos un extenso corpus de textos que abarque una amplia gama de géneros, períodos y estilos literarios. Este corpus servirá como nuestra materia prima, proporcionándonos la base sobre la cual construir nuestro análisis. 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14CBBB-2CF5-0E0C-7150-1EE6D7117AA1}"/>
              </a:ext>
            </a:extLst>
          </p:cNvPr>
          <p:cNvSpPr txBox="1"/>
          <p:nvPr/>
        </p:nvSpPr>
        <p:spPr>
          <a:xfrm>
            <a:off x="633696" y="2586126"/>
            <a:ext cx="590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ym typeface="Maven Pro SemiBold"/>
              </a:rPr>
              <a:t>Lenguaje de programación usado: </a:t>
            </a: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Python</a:t>
            </a:r>
          </a:p>
          <a:p>
            <a:r>
              <a:rPr lang="en" dirty="0">
                <a:sym typeface="Maven Pro SemiBold"/>
              </a:rPr>
              <a:t>Librerías utilizadas: </a:t>
            </a: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Pandas, Spacy, Nltk, Textblob, Wordcloud.</a:t>
            </a:r>
          </a:p>
          <a:p>
            <a:r>
              <a:rPr lang="en" dirty="0">
                <a:sym typeface="Maven Pro SemiBold"/>
              </a:rPr>
              <a:t>Ides: </a:t>
            </a:r>
            <a:r>
              <a:rPr lang="en" u="sng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Google</a:t>
            </a: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 Colab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1445567-153B-D84C-B502-B21174D274B4}"/>
              </a:ext>
            </a:extLst>
          </p:cNvPr>
          <p:cNvSpPr txBox="1"/>
          <p:nvPr/>
        </p:nvSpPr>
        <p:spPr>
          <a:xfrm>
            <a:off x="685656" y="3601789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Libro analizado:</a:t>
            </a:r>
          </a:p>
        </p:txBody>
      </p:sp>
      <p:pic>
        <p:nvPicPr>
          <p:cNvPr id="1026" name="Picture 2" descr="Las Aventuras de Alicia en el Pais de las Maravillas">
            <a:extLst>
              <a:ext uri="{FF2B5EF4-FFF2-40B4-BE49-F238E27FC236}">
                <a16:creationId xmlns:a16="http://schemas.microsoft.com/office/drawing/2014/main" id="{FEAC2ACA-B38B-7931-E7C9-7F4BBE8F9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96" y="3587680"/>
            <a:ext cx="2045734" cy="300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icia en el Pais de las Maravillas">
            <a:extLst>
              <a:ext uri="{FF2B5EF4-FFF2-40B4-BE49-F238E27FC236}">
                <a16:creationId xmlns:a16="http://schemas.microsoft.com/office/drawing/2014/main" id="{85F0D94A-1216-CEDC-412F-0DF9D9952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926" y="3653371"/>
            <a:ext cx="2088690" cy="293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icia en El País de las Maravillas : Carroll, Lewis, Gaspar  Mosqueda,Sergio, Laclau Miro,Mabel, Rodríguez Serrano, Erick,  González,Gustavo: Amazon.com.mx: Libros">
            <a:extLst>
              <a:ext uri="{FF2B5EF4-FFF2-40B4-BE49-F238E27FC236}">
                <a16:creationId xmlns:a16="http://schemas.microsoft.com/office/drawing/2014/main" id="{17A696B6-7BDF-A705-58B9-0D2C5345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712" y="3653371"/>
            <a:ext cx="1827451" cy="28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2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46C9FA4-7FD6-731A-AE79-553E4B977DA5}"/>
              </a:ext>
            </a:extLst>
          </p:cNvPr>
          <p:cNvSpPr txBox="1"/>
          <p:nvPr/>
        </p:nvSpPr>
        <p:spPr>
          <a:xfrm>
            <a:off x="633696" y="180199"/>
            <a:ext cx="4800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latin typeface="Agency FB" panose="020B0503020202020204" pitchFamily="34" charset="0"/>
              </a:rPr>
              <a:t>OBJETIVOS: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F5BC730-360C-C6A1-11D8-72A2C462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08" y="2043465"/>
            <a:ext cx="1247901" cy="93757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8CB5DDA-3C99-4B05-D1E7-7593F1780A91}"/>
              </a:ext>
            </a:extLst>
          </p:cNvPr>
          <p:cNvSpPr txBox="1"/>
          <p:nvPr/>
        </p:nvSpPr>
        <p:spPr>
          <a:xfrm>
            <a:off x="1010985" y="3171901"/>
            <a:ext cx="440054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Agency FB" panose="020B0503020202020204" pitchFamily="34" charset="0"/>
              </a:rPr>
              <a:t>Analizar la estructura narrativa: </a:t>
            </a:r>
          </a:p>
          <a:p>
            <a:pPr algn="just"/>
            <a:endParaRPr lang="es-ES" sz="3200" dirty="0">
              <a:latin typeface="Agency FB" panose="020B0503020202020204" pitchFamily="34" charset="0"/>
            </a:endParaRPr>
          </a:p>
          <a:p>
            <a:pPr algn="just"/>
            <a:r>
              <a:rPr lang="es-ES" sz="2000" dirty="0"/>
              <a:t>Identificar y analizar la estructura narrativa de diferentes obras literarias, incluyendo elementos como el arco argumental, la caracterización de personajes y el desarrollo del conflicto</a:t>
            </a:r>
            <a:r>
              <a:rPr lang="es-ES" dirty="0"/>
              <a:t>.</a:t>
            </a:r>
          </a:p>
        </p:txBody>
      </p:sp>
      <p:pic>
        <p:nvPicPr>
          <p:cNvPr id="2050" name="Picture 2" descr="Design Kit">
            <a:extLst>
              <a:ext uri="{FF2B5EF4-FFF2-40B4-BE49-F238E27FC236}">
                <a16:creationId xmlns:a16="http://schemas.microsoft.com/office/drawing/2014/main" id="{6CDDB8C4-5A59-51B9-38C5-C5AF6B57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37" y="1539203"/>
            <a:ext cx="1666874" cy="1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9C8461E-B97C-1E10-F38B-B804A49AEDC3}"/>
              </a:ext>
            </a:extLst>
          </p:cNvPr>
          <p:cNvSpPr txBox="1"/>
          <p:nvPr/>
        </p:nvSpPr>
        <p:spPr>
          <a:xfrm>
            <a:off x="6096000" y="3026335"/>
            <a:ext cx="4400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Agency FB" panose="020B0503020202020204" pitchFamily="34" charset="0"/>
              </a:rPr>
              <a:t>Generar </a:t>
            </a:r>
            <a:r>
              <a:rPr lang="es-ES" sz="3200" dirty="0" err="1">
                <a:latin typeface="Agency FB" panose="020B0503020202020204" pitchFamily="34" charset="0"/>
              </a:rPr>
              <a:t>insights</a:t>
            </a:r>
            <a:r>
              <a:rPr lang="es-ES" sz="3200" dirty="0">
                <a:latin typeface="Agency FB" panose="020B0503020202020204" pitchFamily="34" charset="0"/>
              </a:rPr>
              <a:t> para estudios literarios: </a:t>
            </a:r>
          </a:p>
          <a:p>
            <a:pPr algn="just"/>
            <a:endParaRPr lang="es-ES" sz="3200" dirty="0">
              <a:latin typeface="Agency FB" panose="020B0503020202020204" pitchFamily="34" charset="0"/>
            </a:endParaRPr>
          </a:p>
          <a:p>
            <a:pPr algn="just"/>
            <a:r>
              <a:rPr lang="es-ES" sz="2000" dirty="0"/>
              <a:t>Proporcionar </a:t>
            </a:r>
            <a:r>
              <a:rPr lang="es-ES" sz="2000" dirty="0" err="1"/>
              <a:t>insights</a:t>
            </a:r>
            <a:r>
              <a:rPr lang="es-ES" sz="2000" dirty="0"/>
              <a:t> y resultados que puedan ser útiles para estudiosos de la literatura, tanto en el ámbito académico como en el público en general, contribuyendo al conocimiento y la comprensión de la literatura mundial.</a:t>
            </a:r>
          </a:p>
        </p:txBody>
      </p:sp>
    </p:spTree>
    <p:extLst>
      <p:ext uri="{BB962C8B-B14F-4D97-AF65-F5344CB8AC3E}">
        <p14:creationId xmlns:p14="http://schemas.microsoft.com/office/powerpoint/2010/main" val="307676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46C9FA4-7FD6-731A-AE79-553E4B977DA5}"/>
              </a:ext>
            </a:extLst>
          </p:cNvPr>
          <p:cNvSpPr txBox="1"/>
          <p:nvPr/>
        </p:nvSpPr>
        <p:spPr>
          <a:xfrm>
            <a:off x="633696" y="180199"/>
            <a:ext cx="4800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latin typeface="Agency FB" panose="020B0503020202020204" pitchFamily="34" charset="0"/>
              </a:rPr>
              <a:t>LIBRERÍAS: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CB5DDA-3C99-4B05-D1E7-7593F1780A91}"/>
              </a:ext>
            </a:extLst>
          </p:cNvPr>
          <p:cNvSpPr txBox="1"/>
          <p:nvPr/>
        </p:nvSpPr>
        <p:spPr>
          <a:xfrm>
            <a:off x="1076608" y="1581239"/>
            <a:ext cx="39147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Agency FB" panose="020B0503020202020204" pitchFamily="34" charset="0"/>
              </a:rPr>
              <a:t>Pandas: </a:t>
            </a:r>
            <a:r>
              <a:rPr lang="es-ES" sz="2000" dirty="0"/>
              <a:t>Para la manipulación y análisis de los datos.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C8461E-B97C-1E10-F38B-B804A49AEDC3}"/>
              </a:ext>
            </a:extLst>
          </p:cNvPr>
          <p:cNvSpPr txBox="1"/>
          <p:nvPr/>
        </p:nvSpPr>
        <p:spPr>
          <a:xfrm>
            <a:off x="5689093" y="519410"/>
            <a:ext cx="57957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latin typeface="Agency FB" panose="020B0503020202020204" pitchFamily="34" charset="0"/>
              </a:rPr>
              <a:t>Spacy</a:t>
            </a:r>
            <a:r>
              <a:rPr lang="es-ES" sz="3200" dirty="0">
                <a:latin typeface="Agency FB" panose="020B0503020202020204" pitchFamily="34" charset="0"/>
              </a:rPr>
              <a:t>:  </a:t>
            </a:r>
            <a:r>
              <a:rPr lang="es-ES" sz="2000" dirty="0"/>
              <a:t>(Procesamiento avanzado del lenguaje natural (NLP)).  Tokenización, lematización, etiquetado gramatical, análisis de dependencias, reconocimiento de entidades nombradas, entre otras.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349BAB-4210-9FE3-DF03-394103CAA818}"/>
              </a:ext>
            </a:extLst>
          </p:cNvPr>
          <p:cNvSpPr txBox="1"/>
          <p:nvPr/>
        </p:nvSpPr>
        <p:spPr>
          <a:xfrm>
            <a:off x="6537960" y="2271264"/>
            <a:ext cx="4452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Agency FB" panose="020B0503020202020204" pitchFamily="34" charset="0"/>
              </a:rPr>
              <a:t>NLTK: </a:t>
            </a:r>
            <a:r>
              <a:rPr lang="es-ES" sz="2000" dirty="0"/>
              <a:t> (Natural </a:t>
            </a:r>
            <a:r>
              <a:rPr lang="es-ES" sz="2000" dirty="0" err="1"/>
              <a:t>Language</a:t>
            </a:r>
            <a:r>
              <a:rPr lang="es-ES" sz="2000" dirty="0"/>
              <a:t> </a:t>
            </a:r>
            <a:r>
              <a:rPr lang="es-ES" sz="2000" dirty="0" err="1"/>
              <a:t>Toolkit</a:t>
            </a:r>
            <a:r>
              <a:rPr lang="es-ES" sz="2000" dirty="0"/>
              <a:t>) Para el procesamiento de lenguaje natural.</a:t>
            </a:r>
          </a:p>
          <a:p>
            <a:pPr algn="just"/>
            <a:r>
              <a:rPr lang="es-ES" sz="2000" dirty="0"/>
              <a:t>Tokenización, lematización, etiquetado gramatical, análisis de sentimientos, entre otras.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FC2FD5-2738-42ED-C662-976413CE950A}"/>
              </a:ext>
            </a:extLst>
          </p:cNvPr>
          <p:cNvSpPr txBox="1"/>
          <p:nvPr/>
        </p:nvSpPr>
        <p:spPr>
          <a:xfrm>
            <a:off x="1519522" y="3059350"/>
            <a:ext cx="39147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 err="1">
                <a:latin typeface="Agency FB" panose="020B0503020202020204" pitchFamily="34" charset="0"/>
              </a:rPr>
              <a:t>TextBlob</a:t>
            </a:r>
            <a:r>
              <a:rPr lang="es-ES" sz="3200" dirty="0">
                <a:latin typeface="Agency FB" panose="020B0503020202020204" pitchFamily="34" charset="0"/>
              </a:rPr>
              <a:t>: </a:t>
            </a:r>
            <a:r>
              <a:rPr lang="es-ES" sz="2000" dirty="0"/>
              <a:t> Proporciona una API para realizar análisis de sentimientos, traducción de texto, corrección ortográfica, etc.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F2DAC3-AFE1-5680-A5CE-E4AB65F9884D}"/>
              </a:ext>
            </a:extLst>
          </p:cNvPr>
          <p:cNvSpPr txBox="1"/>
          <p:nvPr/>
        </p:nvSpPr>
        <p:spPr>
          <a:xfrm>
            <a:off x="7475318" y="4633613"/>
            <a:ext cx="3914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 err="1">
                <a:latin typeface="Agency FB" panose="020B0503020202020204" pitchFamily="34" charset="0"/>
              </a:rPr>
              <a:t>Matplotlib.pyplot</a:t>
            </a:r>
            <a:r>
              <a:rPr lang="es-ES" sz="3200" dirty="0">
                <a:latin typeface="Agency FB" panose="020B0503020202020204" pitchFamily="34" charset="0"/>
              </a:rPr>
              <a:t> y </a:t>
            </a:r>
            <a:r>
              <a:rPr lang="es-ES" sz="3200" dirty="0" err="1">
                <a:latin typeface="Agency FB" panose="020B0503020202020204" pitchFamily="34" charset="0"/>
              </a:rPr>
              <a:t>Seaborn</a:t>
            </a:r>
            <a:r>
              <a:rPr lang="es-ES" sz="3200" dirty="0">
                <a:latin typeface="Agency FB" panose="020B0503020202020204" pitchFamily="34" charset="0"/>
              </a:rPr>
              <a:t>: </a:t>
            </a:r>
            <a:r>
              <a:rPr lang="es-ES" sz="2000" dirty="0"/>
              <a:t> Para crear visualizaciones como gráficos y diagramas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29F9658-76BD-B0CB-B64A-5C742152D2DF}"/>
              </a:ext>
            </a:extLst>
          </p:cNvPr>
          <p:cNvSpPr txBox="1"/>
          <p:nvPr/>
        </p:nvSpPr>
        <p:spPr>
          <a:xfrm>
            <a:off x="1984398" y="5041542"/>
            <a:ext cx="3914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 err="1">
                <a:latin typeface="Agency FB" panose="020B0503020202020204" pitchFamily="34" charset="0"/>
              </a:rPr>
              <a:t>WorkCloud</a:t>
            </a:r>
            <a:r>
              <a:rPr lang="es-ES" sz="3200" dirty="0">
                <a:latin typeface="Agency FB" panose="020B0503020202020204" pitchFamily="34" charset="0"/>
              </a:rPr>
              <a:t>:  </a:t>
            </a:r>
            <a:r>
              <a:rPr lang="es-ES" sz="2000" dirty="0">
                <a:latin typeface="Agency FB" panose="020B0503020202020204" pitchFamily="34" charset="0"/>
              </a:rPr>
              <a:t>P</a:t>
            </a:r>
            <a:r>
              <a:rPr lang="es-ES" sz="2000" dirty="0"/>
              <a:t>ara generar nubes de palabras a partir de un texto. clave en un corpus de texto.</a:t>
            </a: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59DA1FDB-7AEF-9F02-778F-95553414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27" y="1710828"/>
            <a:ext cx="417271" cy="417271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2DD8B1E4-3F06-E478-9E25-7C9579C5F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60" y="3179205"/>
            <a:ext cx="417271" cy="417271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BB65004B-DA09-7D9D-AF59-ED4D156A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73" y="5169293"/>
            <a:ext cx="451613" cy="417271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2B6FDBD1-4A30-649C-8180-301501AA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22" y="616129"/>
            <a:ext cx="417271" cy="417271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EC397BCE-2434-CAEB-7400-22C37C4B6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47" y="2404827"/>
            <a:ext cx="417271" cy="417271"/>
          </a:xfrm>
          <a:prstGeom prst="rect">
            <a:avLst/>
          </a:prstGeom>
        </p:spPr>
      </p:pic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2C696BAF-09E6-8CD4-D182-C6FFF4E97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47" y="4752022"/>
            <a:ext cx="417271" cy="4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3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E06D25-D22F-463F-BB7C-C1FBE27633C5}"/>
              </a:ext>
            </a:extLst>
          </p:cNvPr>
          <p:cNvSpPr txBox="1"/>
          <p:nvPr/>
        </p:nvSpPr>
        <p:spPr>
          <a:xfrm>
            <a:off x="633696" y="180199"/>
            <a:ext cx="7295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gency FB" panose="020B0503020202020204" pitchFamily="34" charset="0"/>
              </a:rPr>
              <a:t>GRAFICOS Y ENTREGABLES</a:t>
            </a:r>
            <a:r>
              <a:rPr lang="es-ES" sz="6000" dirty="0">
                <a:latin typeface="Agency FB" panose="020B0503020202020204" pitchFamily="34" charset="0"/>
              </a:rPr>
              <a:t>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6088CA-F13F-3FDA-646C-F9E0760E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15" y="1774892"/>
            <a:ext cx="4253648" cy="480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0DB98EB-F690-01C2-7FBC-328824387419}"/>
              </a:ext>
            </a:extLst>
          </p:cNvPr>
          <p:cNvSpPr txBox="1"/>
          <p:nvPr/>
        </p:nvSpPr>
        <p:spPr>
          <a:xfrm>
            <a:off x="633696" y="1195862"/>
            <a:ext cx="256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Palabras frecuentes: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D933A8C-9F3B-29F9-F602-31EFA89D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35" y="2436834"/>
            <a:ext cx="6267450" cy="321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3F6994-DBD6-3F6A-A441-29B9A7652849}"/>
              </a:ext>
            </a:extLst>
          </p:cNvPr>
          <p:cNvSpPr txBox="1"/>
          <p:nvPr/>
        </p:nvSpPr>
        <p:spPr>
          <a:xfrm>
            <a:off x="6646211" y="1231321"/>
            <a:ext cx="256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Nube de palabras:</a:t>
            </a:r>
          </a:p>
        </p:txBody>
      </p:sp>
    </p:spTree>
    <p:extLst>
      <p:ext uri="{BB962C8B-B14F-4D97-AF65-F5344CB8AC3E}">
        <p14:creationId xmlns:p14="http://schemas.microsoft.com/office/powerpoint/2010/main" val="240146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AB554E7-C053-B2BE-D972-247FD1805ACD}"/>
              </a:ext>
            </a:extLst>
          </p:cNvPr>
          <p:cNvSpPr txBox="1"/>
          <p:nvPr/>
        </p:nvSpPr>
        <p:spPr>
          <a:xfrm>
            <a:off x="633696" y="1195862"/>
            <a:ext cx="256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 sustantivos más frecuentes: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68A981A-767C-A802-DECC-81F2B582AEA5}"/>
              </a:ext>
            </a:extLst>
          </p:cNvPr>
          <p:cNvSpPr txBox="1"/>
          <p:nvPr/>
        </p:nvSpPr>
        <p:spPr>
          <a:xfrm>
            <a:off x="7229759" y="1195862"/>
            <a:ext cx="256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 verbos más frecuentes: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647E32-0F6E-34D0-EF5C-B91D95C94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4" y="1971675"/>
            <a:ext cx="5144412" cy="414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C18ED1A-4D48-E025-3646-D3D694730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94" y="1971674"/>
            <a:ext cx="5306410" cy="424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4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9327DBF-2FE5-3671-9AE5-18F80DEB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8" y="1757362"/>
            <a:ext cx="4363898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D5D3446-5EE3-CD65-6C1F-0DE73168C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11" y="1757362"/>
            <a:ext cx="5431428" cy="428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CFA853A-79B1-1F22-ECC8-0AA8A44B4D9A}"/>
              </a:ext>
            </a:extLst>
          </p:cNvPr>
          <p:cNvSpPr txBox="1"/>
          <p:nvPr/>
        </p:nvSpPr>
        <p:spPr>
          <a:xfrm>
            <a:off x="714375" y="1300163"/>
            <a:ext cx="40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Clasificación de nombres, entidades, </a:t>
            </a:r>
            <a:r>
              <a:rPr lang="es-ES" dirty="0" err="1"/>
              <a:t>etc</a:t>
            </a:r>
            <a:r>
              <a:rPr lang="es-ES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C86DB8-074E-A34A-DBDD-A04D5966ED22}"/>
              </a:ext>
            </a:extLst>
          </p:cNvPr>
          <p:cNvSpPr txBox="1"/>
          <p:nvPr/>
        </p:nvSpPr>
        <p:spPr>
          <a:xfrm>
            <a:off x="6152519" y="1300163"/>
            <a:ext cx="508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Búsqueda de palabras de la persona más nombrada:</a:t>
            </a:r>
          </a:p>
        </p:txBody>
      </p:sp>
    </p:spTree>
    <p:extLst>
      <p:ext uri="{BB962C8B-B14F-4D97-AF65-F5344CB8AC3E}">
        <p14:creationId xmlns:p14="http://schemas.microsoft.com/office/powerpoint/2010/main" val="171379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F78F60-48EF-F4CE-B83F-06914A612E64}"/>
              </a:ext>
            </a:extLst>
          </p:cNvPr>
          <p:cNvSpPr txBox="1"/>
          <p:nvPr/>
        </p:nvSpPr>
        <p:spPr>
          <a:xfrm>
            <a:off x="4617243" y="2986088"/>
            <a:ext cx="2957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latin typeface="Agency FB" panose="020B050302020202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05510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252</TotalTime>
  <Words>345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Maven Pro SemiBold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Janette Mori V</dc:creator>
  <cp:lastModifiedBy>Ana Carolina Ramos Neira</cp:lastModifiedBy>
  <cp:revision>2</cp:revision>
  <dcterms:created xsi:type="dcterms:W3CDTF">2024-05-08T01:16:04Z</dcterms:created>
  <dcterms:modified xsi:type="dcterms:W3CDTF">2024-05-08T21:30:22Z</dcterms:modified>
</cp:coreProperties>
</file>