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71" r:id="rId4"/>
    <p:sldId id="259" r:id="rId5"/>
    <p:sldId id="275" r:id="rId6"/>
    <p:sldId id="279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D101"/>
    <a:srgbClr val="1D05B1"/>
    <a:srgbClr val="87BE3F"/>
    <a:srgbClr val="3C7400"/>
    <a:srgbClr val="489100"/>
    <a:srgbClr val="719BC6"/>
    <a:srgbClr val="FE9B1C"/>
    <a:srgbClr val="F7860C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Projeto ByteBank</a:t>
            </a:r>
            <a:endParaRPr lang="x-none" altLang="pt-BR"/>
          </a:p>
        </p:txBody>
      </p:sp>
      <p:pic>
        <p:nvPicPr>
          <p:cNvPr id="8" name="Picture 7" descr="bytebankmob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248410"/>
            <a:ext cx="7635875" cy="502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Times envolvidos no Desenvolvimento</a:t>
            </a:r>
            <a:endParaRPr lang="x-none" altLang="pt-BR"/>
          </a:p>
        </p:txBody>
      </p:sp>
      <p:sp>
        <p:nvSpPr>
          <p:cNvPr id="21" name="Rectangle 20"/>
          <p:cNvSpPr/>
          <p:nvPr/>
        </p:nvSpPr>
        <p:spPr>
          <a:xfrm>
            <a:off x="4345305" y="3222625"/>
            <a:ext cx="1374775" cy="8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2000" b="1">
                <a:solidFill>
                  <a:schemeClr val="accent2"/>
                </a:solidFill>
              </a:rPr>
              <a:t>TEAMS</a:t>
            </a:r>
            <a:endParaRPr lang="x-none" altLang="pt-BR" sz="2000" b="1">
              <a:solidFill>
                <a:schemeClr val="accent2"/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 rot="2040000">
            <a:off x="6994525" y="5634355"/>
            <a:ext cx="1852930" cy="21272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Oval 3"/>
          <p:cNvSpPr/>
          <p:nvPr/>
        </p:nvSpPr>
        <p:spPr>
          <a:xfrm>
            <a:off x="6075680" y="4288790"/>
            <a:ext cx="1760220" cy="1570990"/>
          </a:xfrm>
          <a:prstGeom prst="ellipse">
            <a:avLst/>
          </a:prstGeom>
          <a:solidFill>
            <a:srgbClr val="719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/>
              <a:t>QS</a:t>
            </a:r>
            <a:endParaRPr lang="x-none" altLang="pt-BR" b="1"/>
          </a:p>
          <a:p>
            <a:pPr algn="ctr"/>
            <a:r>
              <a:rPr lang="x-none" altLang="pt-BR"/>
              <a:t>Quality Software</a:t>
            </a:r>
            <a:endParaRPr lang="x-none" altLang="pt-BR"/>
          </a:p>
        </p:txBody>
      </p:sp>
      <p:sp>
        <p:nvSpPr>
          <p:cNvPr id="7" name="Donut 6"/>
          <p:cNvSpPr/>
          <p:nvPr/>
        </p:nvSpPr>
        <p:spPr>
          <a:xfrm>
            <a:off x="6082665" y="4295775"/>
            <a:ext cx="1760220" cy="1570990"/>
          </a:xfrm>
          <a:prstGeom prst="donut">
            <a:avLst>
              <a:gd name="adj" fmla="val 730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pt-BR"/>
          </a:p>
        </p:txBody>
      </p:sp>
      <p:sp>
        <p:nvSpPr>
          <p:cNvPr id="8" name="Bevel 7"/>
          <p:cNvSpPr/>
          <p:nvPr/>
        </p:nvSpPr>
        <p:spPr>
          <a:xfrm>
            <a:off x="1721485" y="4281170"/>
            <a:ext cx="2037080" cy="1102995"/>
          </a:xfrm>
          <a:prstGeom prst="beve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/>
              <a:t>Back-End</a:t>
            </a:r>
            <a:endParaRPr lang="x-none" altLang="pt-BR"/>
          </a:p>
        </p:txBody>
      </p:sp>
      <p:sp>
        <p:nvSpPr>
          <p:cNvPr id="12" name="Flowchart: Multidocument 11"/>
          <p:cNvSpPr/>
          <p:nvPr/>
        </p:nvSpPr>
        <p:spPr>
          <a:xfrm>
            <a:off x="2061210" y="1882140"/>
            <a:ext cx="2037080" cy="1102995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/>
              <a:t>Font-End</a:t>
            </a:r>
            <a:endParaRPr lang="x-none" altLang="pt-BR"/>
          </a:p>
        </p:txBody>
      </p:sp>
      <p:sp>
        <p:nvSpPr>
          <p:cNvPr id="17" name="Can 16"/>
          <p:cNvSpPr/>
          <p:nvPr/>
        </p:nvSpPr>
        <p:spPr>
          <a:xfrm>
            <a:off x="6196965" y="1849120"/>
            <a:ext cx="2037080" cy="110299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/>
              <a:t>DB</a:t>
            </a:r>
            <a:endParaRPr lang="x-none" altLang="pt-BR" b="1"/>
          </a:p>
          <a:p>
            <a:pPr algn="ctr"/>
            <a:r>
              <a:rPr lang="x-none" altLang="pt-BR"/>
              <a:t>Data Base</a:t>
            </a:r>
            <a:endParaRPr lang="x-none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" grpId="0" bldLvl="0" animBg="1"/>
      <p:bldP spid="4" grpId="0" bldLvl="0" animBg="1"/>
      <p:bldP spid="7" grpId="0" bldLvl="0" animBg="1"/>
      <p:bldP spid="8" grpId="0" bldLvl="0" animBg="1"/>
      <p:bldP spid="12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Documentação única para os times</a:t>
            </a:r>
            <a:endParaRPr lang="x-none" altLang="pt-BR"/>
          </a:p>
        </p:txBody>
      </p:sp>
      <p:sp>
        <p:nvSpPr>
          <p:cNvPr id="9" name="Folded Corner 8"/>
          <p:cNvSpPr/>
          <p:nvPr/>
        </p:nvSpPr>
        <p:spPr>
          <a:xfrm>
            <a:off x="4076065" y="3148965"/>
            <a:ext cx="2067560" cy="879475"/>
          </a:xfrm>
          <a:prstGeom prst="foldedCorner">
            <a:avLst/>
          </a:prstGeom>
          <a:solidFill>
            <a:srgbClr val="87BE3F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pt-BR" sz="1600" b="1">
                <a:solidFill>
                  <a:schemeClr val="bg1"/>
                </a:solidFill>
              </a:rPr>
              <a:t>API</a:t>
            </a:r>
            <a:endParaRPr lang="x-none" altLang="pt-BR" sz="1600" b="1">
              <a:solidFill>
                <a:schemeClr val="bg1"/>
              </a:solidFill>
            </a:endParaRPr>
          </a:p>
          <a:p>
            <a:pPr algn="ctr"/>
            <a:r>
              <a:rPr lang="x-none" altLang="pt-BR" sz="1600" b="1">
                <a:solidFill>
                  <a:schemeClr val="bg1"/>
                </a:solidFill>
              </a:rPr>
              <a:t>{Docmentation}</a:t>
            </a:r>
            <a:endParaRPr lang="x-none" altLang="pt-BR" sz="1600" b="1">
              <a:solidFill>
                <a:schemeClr val="bg1"/>
              </a:solidFill>
            </a:endParaRPr>
          </a:p>
        </p:txBody>
      </p:sp>
      <p:sp>
        <p:nvSpPr>
          <p:cNvPr id="13" name="Flowchart: Terminator 12"/>
          <p:cNvSpPr/>
          <p:nvPr/>
        </p:nvSpPr>
        <p:spPr>
          <a:xfrm rot="2040000">
            <a:off x="6994525" y="5634355"/>
            <a:ext cx="1852930" cy="21272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Oval 9"/>
          <p:cNvSpPr/>
          <p:nvPr/>
        </p:nvSpPr>
        <p:spPr>
          <a:xfrm>
            <a:off x="6075680" y="4288790"/>
            <a:ext cx="1760220" cy="1570990"/>
          </a:xfrm>
          <a:prstGeom prst="ellipse">
            <a:avLst/>
          </a:prstGeom>
          <a:solidFill>
            <a:srgbClr val="719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/>
              <a:t>QS</a:t>
            </a:r>
            <a:endParaRPr lang="x-none" altLang="pt-BR" b="1"/>
          </a:p>
          <a:p>
            <a:pPr algn="ctr"/>
            <a:r>
              <a:rPr lang="x-none" altLang="pt-BR"/>
              <a:t>Quality Software</a:t>
            </a:r>
            <a:endParaRPr lang="x-none" altLang="pt-BR"/>
          </a:p>
        </p:txBody>
      </p:sp>
      <p:sp>
        <p:nvSpPr>
          <p:cNvPr id="15" name="Donut 14"/>
          <p:cNvSpPr/>
          <p:nvPr/>
        </p:nvSpPr>
        <p:spPr>
          <a:xfrm>
            <a:off x="6082665" y="4295775"/>
            <a:ext cx="1760220" cy="1570990"/>
          </a:xfrm>
          <a:prstGeom prst="donut">
            <a:avLst>
              <a:gd name="adj" fmla="val 730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pt-BR"/>
          </a:p>
        </p:txBody>
      </p:sp>
      <p:sp>
        <p:nvSpPr>
          <p:cNvPr id="16" name="Bevel 15"/>
          <p:cNvSpPr/>
          <p:nvPr/>
        </p:nvSpPr>
        <p:spPr>
          <a:xfrm>
            <a:off x="1721485" y="4281170"/>
            <a:ext cx="2037080" cy="1102995"/>
          </a:xfrm>
          <a:prstGeom prst="beve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/>
              <a:t>Back-End</a:t>
            </a:r>
            <a:endParaRPr lang="x-none" altLang="pt-BR"/>
          </a:p>
        </p:txBody>
      </p:sp>
      <p:sp>
        <p:nvSpPr>
          <p:cNvPr id="19" name="Flowchart: Multidocument 18"/>
          <p:cNvSpPr/>
          <p:nvPr/>
        </p:nvSpPr>
        <p:spPr>
          <a:xfrm>
            <a:off x="2061210" y="1882140"/>
            <a:ext cx="2037080" cy="1102995"/>
          </a:xfrm>
          <a:prstGeom prst="flowChartMultidocumen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/>
              <a:t>Font-End</a:t>
            </a:r>
            <a:endParaRPr lang="x-none" altLang="pt-BR"/>
          </a:p>
        </p:txBody>
      </p:sp>
      <p:sp>
        <p:nvSpPr>
          <p:cNvPr id="11" name="Can 10"/>
          <p:cNvSpPr/>
          <p:nvPr/>
        </p:nvSpPr>
        <p:spPr>
          <a:xfrm>
            <a:off x="6196965" y="1849120"/>
            <a:ext cx="2037080" cy="110299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/>
              <a:t>DB</a:t>
            </a:r>
            <a:endParaRPr lang="x-none" altLang="pt-BR" b="1"/>
          </a:p>
          <a:p>
            <a:pPr algn="ctr"/>
            <a:r>
              <a:rPr lang="x-none" altLang="pt-BR"/>
              <a:t>Data Base</a:t>
            </a:r>
            <a:endParaRPr lang="x-none" altLang="pt-BR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344795" y="2550160"/>
            <a:ext cx="695325" cy="408940"/>
          </a:xfrm>
          <a:prstGeom prst="straightConnector1">
            <a:avLst/>
          </a:prstGeom>
          <a:ln w="539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283710" y="2426335"/>
            <a:ext cx="454025" cy="536575"/>
          </a:xfrm>
          <a:prstGeom prst="straightConnector1">
            <a:avLst/>
          </a:prstGeom>
          <a:ln w="539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1780" y="4272915"/>
            <a:ext cx="539115" cy="498475"/>
          </a:xfrm>
          <a:prstGeom prst="straightConnector1">
            <a:avLst/>
          </a:prstGeom>
          <a:ln w="539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036695" y="4276725"/>
            <a:ext cx="708025" cy="412750"/>
          </a:xfrm>
          <a:prstGeom prst="straightConnector1">
            <a:avLst/>
          </a:prstGeom>
          <a:ln w="539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10" grpId="0" bldLvl="0" animBg="1"/>
      <p:bldP spid="15" grpId="0" bldLvl="0" animBg="1"/>
      <p:bldP spid="16" grpId="0" bldLvl="0" animBg="1"/>
      <p:bldP spid="19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Modelando a Documentação e a API</a:t>
            </a:r>
            <a:endParaRPr lang="x-none" alt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355" y="1345565"/>
            <a:ext cx="8963856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Gerando a API a partir do Swagger</a:t>
            </a:r>
            <a:endParaRPr lang="x-none" altLang="pt-BR"/>
          </a:p>
        </p:txBody>
      </p:sp>
      <p:sp>
        <p:nvSpPr>
          <p:cNvPr id="13" name="Notched Right Arrow 12"/>
          <p:cNvSpPr/>
          <p:nvPr/>
        </p:nvSpPr>
        <p:spPr>
          <a:xfrm>
            <a:off x="5240655" y="2847340"/>
            <a:ext cx="1404620" cy="311785"/>
          </a:xfrm>
          <a:prstGeom prst="notchedRightArrow">
            <a:avLst/>
          </a:prstGeom>
          <a:solidFill>
            <a:schemeClr val="accent2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115" y="2280920"/>
            <a:ext cx="5273675" cy="1416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2404110"/>
            <a:ext cx="4582160" cy="26123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8060" y="1748155"/>
            <a:ext cx="32848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pt-BR" b="1">
                <a:solidFill>
                  <a:srgbClr val="1D05B1"/>
                </a:solidFill>
              </a:rPr>
              <a:t>script swagger</a:t>
            </a:r>
            <a:endParaRPr lang="x-none" altLang="pt-BR" b="1">
              <a:solidFill>
                <a:srgbClr val="1D05B1"/>
              </a:solidFill>
            </a:endParaRPr>
          </a:p>
          <a:p>
            <a:pPr algn="ctr"/>
            <a:r>
              <a:rPr lang="x-none" altLang="pt-BR"/>
              <a:t>bytebank-api.yaml</a:t>
            </a:r>
            <a:endParaRPr lang="x-none" altLang="pt-BR"/>
          </a:p>
        </p:txBody>
      </p:sp>
      <p:sp>
        <p:nvSpPr>
          <p:cNvPr id="9" name="TextBox 8"/>
          <p:cNvSpPr txBox="1"/>
          <p:nvPr/>
        </p:nvSpPr>
        <p:spPr>
          <a:xfrm>
            <a:off x="8438515" y="1743710"/>
            <a:ext cx="26371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pt-BR" b="1">
                <a:solidFill>
                  <a:srgbClr val="1D05B1"/>
                </a:solidFill>
              </a:rPr>
              <a:t>API Java com Spring Boot</a:t>
            </a:r>
            <a:endParaRPr lang="x-none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Importando a API para o Eclipse</a:t>
            </a:r>
            <a:endParaRPr lang="x-none" alt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1410970"/>
            <a:ext cx="9383023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Acessando API</a:t>
            </a:r>
            <a:endParaRPr lang="x-none" alt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440" y="1476375"/>
            <a:ext cx="9266054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Kingsoft Office WPP</Application>
  <PresentationFormat>Widescreen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1_Default Design</vt:lpstr>
      <vt:lpstr>Banco ByteBank</vt:lpstr>
      <vt:lpstr>Times Envolvidos</vt:lpstr>
      <vt:lpstr>A Documentação da API</vt:lpstr>
      <vt:lpstr>PowerPoint 演示文稿</vt:lpstr>
      <vt:lpstr>Criação da API</vt:lpstr>
      <vt:lpstr>Swagger Editor / UI</vt:lpstr>
      <vt:lpstr>Importando API Gerada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ByteBank API</dc:title>
  <dc:creator>carledwin</dc:creator>
  <cp:lastModifiedBy>carledwin</cp:lastModifiedBy>
  <cp:revision>67</cp:revision>
  <dcterms:created xsi:type="dcterms:W3CDTF">2018-10-28T22:01:13Z</dcterms:created>
  <dcterms:modified xsi:type="dcterms:W3CDTF">2018-10-28T22:01:13Z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