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42" r:id="rId2"/>
    <p:sldId id="556" r:id="rId3"/>
    <p:sldId id="604" r:id="rId4"/>
    <p:sldId id="649" r:id="rId5"/>
    <p:sldId id="650" r:id="rId6"/>
    <p:sldId id="64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06" y="11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2019-04-09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2019-04-09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guelbernard.com/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twitter.com/MiguelBernard88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alain.cloud/" TargetMode="External"/><Relationship Id="rId5" Type="http://schemas.openxmlformats.org/officeDocument/2006/relationships/hyperlink" Target="https://twitter.com/avezina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76980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– Container 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– Container 2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Dominique St-</a:t>
            </a:r>
            <a:r>
              <a:rPr lang="en-CA" sz="2400" b="1" dirty="0" err="1">
                <a:solidFill>
                  <a:schemeClr val="bg1"/>
                </a:solidFill>
              </a:rPr>
              <a:t>Amand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369432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@DOMZE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domstamand.com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8" y="151723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Stephane Lapointe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39" y="4617493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s_lapointe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codeisahighway.com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26D-475D-4A2A-9775-7595EC42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8" y="1558742"/>
            <a:ext cx="3546389" cy="23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2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Miguel Bernard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576236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dirty="0">
                <a:hlinkClick r:id="rId2"/>
              </a:rPr>
              <a:t>@MiguelBernard88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  <a:r>
              <a:rPr lang="en-CA" sz="2400" dirty="0">
                <a:solidFill>
                  <a:schemeClr val="bg1"/>
                </a:solidFill>
                <a:hlinkClick r:id="rId3"/>
              </a:rPr>
              <a:t>https://blog.miguelbernard.com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8" y="151723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Alain Vézina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39" y="4617493"/>
            <a:ext cx="405921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>
                <a:solidFill>
                  <a:schemeClr val="bg1"/>
                </a:solidFill>
                <a:hlinkClick r:id="rId5"/>
              </a:rPr>
              <a:t>@</a:t>
            </a:r>
            <a:r>
              <a:rPr lang="en-CA" sz="2400" dirty="0" err="1">
                <a:solidFill>
                  <a:schemeClr val="bg1"/>
                </a:solidFill>
                <a:hlinkClick r:id="rId5"/>
              </a:rPr>
              <a:t>avezina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  <a:r>
              <a:rPr lang="en-CA" sz="2400" dirty="0">
                <a:hlinkClick r:id="rId6"/>
              </a:rPr>
              <a:t>http://alain.cloud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C28C8-A898-4143-B0C5-A2E0746B3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" y="1517136"/>
            <a:ext cx="2273199" cy="24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7822</TotalTime>
  <Words>201</Words>
  <Application>Microsoft Office PowerPoint</Application>
  <PresentationFormat>Widescreen</PresentationFormat>
  <Paragraphs>65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Francois Boucher</cp:lastModifiedBy>
  <cp:revision>430</cp:revision>
  <cp:lastPrinted>2014-03-26T17:46:13Z</cp:lastPrinted>
  <dcterms:created xsi:type="dcterms:W3CDTF">2014-03-19T23:21:38Z</dcterms:created>
  <dcterms:modified xsi:type="dcterms:W3CDTF">2019-04-10T00:59:28Z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