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642" r:id="rId2"/>
    <p:sldId id="556" r:id="rId3"/>
    <p:sldId id="604" r:id="rId4"/>
    <p:sldId id="647" r:id="rId5"/>
    <p:sldId id="648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47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306" y="11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Montreal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2118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Testing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>
                <a:solidFill>
                  <a:schemeClr val="bg1"/>
                </a:solidFill>
              </a:rPr>
              <a:t>Not sure?</a:t>
            </a:r>
          </a:p>
          <a:p>
            <a:r>
              <a:rPr lang="en-US" sz="3600">
                <a:solidFill>
                  <a:schemeClr val="bg1"/>
                </a:solidFill>
              </a:rPr>
              <a:t>github.com/FBoucher/GlobalAzureBootcamp-2019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1063A-2840-49EA-90C3-C5B9428C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068222" y="1517232"/>
            <a:ext cx="2601735" cy="246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Jane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3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7783</TotalTime>
  <Words>172</Words>
  <Application>Microsoft Office PowerPoint</Application>
  <PresentationFormat>Widescreen</PresentationFormat>
  <Paragraphs>61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Francois Boucher</cp:lastModifiedBy>
  <cp:revision>423</cp:revision>
  <cp:lastPrinted>2014-03-26T17:46:13Z</cp:lastPrinted>
  <dcterms:created xsi:type="dcterms:W3CDTF">2014-03-19T23:21:38Z</dcterms:created>
  <dcterms:modified xsi:type="dcterms:W3CDTF">2019-01-14T22:46:45Z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