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642" r:id="rId2"/>
    <p:sldId id="556" r:id="rId3"/>
    <p:sldId id="604" r:id="rId4"/>
    <p:sldId id="647" r:id="rId5"/>
    <p:sldId id="648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7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Ottawa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118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Testing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7783</TotalTime>
  <Words>172</Words>
  <Application>Microsoft Office PowerPoint</Application>
  <PresentationFormat>Widescreen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Francois Boucher</cp:lastModifiedBy>
  <cp:revision>422</cp:revision>
  <cp:lastPrinted>2014-03-26T17:46:13Z</cp:lastPrinted>
  <dcterms:created xsi:type="dcterms:W3CDTF">2014-03-19T23:21:38Z</dcterms:created>
  <dcterms:modified xsi:type="dcterms:W3CDTF">2019-01-14T22:46:11Z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