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642" r:id="rId2"/>
    <p:sldId id="556" r:id="rId3"/>
    <p:sldId id="604" r:id="rId4"/>
    <p:sldId id="649" r:id="rId5"/>
    <p:sldId id="650" r:id="rId6"/>
    <p:sldId id="648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9D886A-321C-4BF7-A1C3-C9619CA0DC2C}">
          <p14:sldIdLst>
            <p14:sldId id="642"/>
            <p14:sldId id="556"/>
            <p14:sldId id="604"/>
            <p14:sldId id="649"/>
            <p14:sldId id="650"/>
            <p14:sldId id="6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6" autoAdjust="0"/>
    <p:restoredTop sz="96374" autoAdjust="0"/>
  </p:normalViewPr>
  <p:slideViewPr>
    <p:cSldViewPr snapToGrid="0">
      <p:cViewPr varScale="1">
        <p:scale>
          <a:sx n="93" d="100"/>
          <a:sy n="93" d="100"/>
        </p:scale>
        <p:origin x="33" y="144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00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  <p:sldLayoutId id="2147483819" r:id="rId29"/>
    <p:sldLayoutId id="2147483904" r:id="rId30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pl.wikiquote.org/wiki/Plik:Current_event_clock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smartlemming.com/blog/2009/06/smart-lemming-diary-its-all-about-goals-objectiv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://www.slenquirer.com/2012/11/sle-promotes-healthy-eating-despite.html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github.com/FBoucher/GlobalAzureBootcamp-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0133" y="109847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Montreal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A2AA1-CDF9-420C-BAEF-120E32C92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2" y="523220"/>
            <a:ext cx="6020752" cy="53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36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1157288" y="134938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/>
                </a:solidFill>
              </a:rPr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E05784-F17C-42C6-8C5C-66288A142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21184"/>
              </p:ext>
            </p:extLst>
          </p:nvPr>
        </p:nvGraphicFramePr>
        <p:xfrm>
          <a:off x="4261377" y="477974"/>
          <a:ext cx="7405689" cy="6046951"/>
        </p:xfrm>
        <a:graphic>
          <a:graphicData uri="http://schemas.openxmlformats.org/drawingml/2006/table">
            <a:tbl>
              <a:tblPr/>
              <a:tblGrid>
                <a:gridCol w="3200764">
                  <a:extLst>
                    <a:ext uri="{9D8B030D-6E8A-4147-A177-3AD203B41FA5}">
                      <a16:colId xmlns:a16="http://schemas.microsoft.com/office/drawing/2014/main" val="1568868351"/>
                    </a:ext>
                  </a:extLst>
                </a:gridCol>
                <a:gridCol w="4204925">
                  <a:extLst>
                    <a:ext uri="{9D8B030D-6E8A-4147-A177-3AD203B41FA5}">
                      <a16:colId xmlns:a16="http://schemas.microsoft.com/office/drawing/2014/main" val="2357717524"/>
                    </a:ext>
                  </a:extLst>
                </a:gridCol>
              </a:tblGrid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Details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87142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08h30-9h00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Arrival/ Coffee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296223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09h00-9h15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Intro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63791"/>
                  </a:ext>
                </a:extLst>
              </a:tr>
              <a:tr h="51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09h15-10h00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1 - CI/CD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88915"/>
                  </a:ext>
                </a:extLst>
              </a:tr>
              <a:tr h="5128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10h00-10h45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2 - ARM template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554694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10h45-11h30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3 - Testing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07505"/>
                  </a:ext>
                </a:extLst>
              </a:tr>
              <a:tr h="5029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11h30-12h15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4 - Containers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130115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12h15-13h00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Lunch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81679"/>
                  </a:ext>
                </a:extLst>
              </a:tr>
              <a:tr h="6919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13h00-13h45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5 - AI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623937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13h45-14h30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6 - ???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106844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14h30-15h15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Lab 7 - ???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931453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15h15-12h30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Endind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79557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1647A34-659A-466D-872F-13E583E29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3680" y="1462132"/>
            <a:ext cx="4267405" cy="4267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5027A-FE85-406E-B62C-41D7AE95BF49}"/>
              </a:ext>
            </a:extLst>
          </p:cNvPr>
          <p:cNvSpPr txBox="1"/>
          <p:nvPr/>
        </p:nvSpPr>
        <p:spPr>
          <a:xfrm>
            <a:off x="98852" y="6380026"/>
            <a:ext cx="4162525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>
                <a:hlinkClick r:id="rId4" tooltip="http://pl.wikiquote.org/wiki/Plik:Current_event_clock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670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12929" y="1933488"/>
            <a:ext cx="8997759" cy="2068062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install all the pre-requisites?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Do you have an Azure Subscription?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download the Repository?</a:t>
            </a:r>
          </a:p>
          <a:p>
            <a:pPr marL="0" indent="0">
              <a:buNone/>
            </a:pPr>
            <a:endParaRPr lang="en-CA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929" y="207962"/>
            <a:ext cx="8684829" cy="177279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j-lt"/>
              </a:rPr>
              <a:t>Are you ready?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CC48D-6978-49E2-888F-E0465595F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65403" y="85066"/>
            <a:ext cx="2857500" cy="2847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FCFB1-D1B8-4C28-A136-741DD3ACFC32}"/>
              </a:ext>
            </a:extLst>
          </p:cNvPr>
          <p:cNvSpPr txBox="1"/>
          <p:nvPr/>
        </p:nvSpPr>
        <p:spPr>
          <a:xfrm>
            <a:off x="8760418" y="6433055"/>
            <a:ext cx="3667469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4" tooltip="http://smartlemming.com/blog/2009/06/smart-lemming-diary-its-all-about-goals-objectives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100D3-C02B-4BA0-BD68-743AC24088E9}"/>
              </a:ext>
            </a:extLst>
          </p:cNvPr>
          <p:cNvSpPr txBox="1"/>
          <p:nvPr/>
        </p:nvSpPr>
        <p:spPr>
          <a:xfrm>
            <a:off x="312929" y="4782131"/>
            <a:ext cx="12114958" cy="146501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CA" sz="4000" b="1">
                <a:solidFill>
                  <a:schemeClr val="bg1"/>
                </a:solidFill>
              </a:rPr>
              <a:t>Not sure?</a:t>
            </a:r>
          </a:p>
          <a:p>
            <a:r>
              <a:rPr lang="en-US" sz="3600">
                <a:solidFill>
                  <a:schemeClr val="bg1"/>
                </a:solidFill>
              </a:rPr>
              <a:t>github.com/FBoucher/GlobalAzureBootcamp-2019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982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864973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Dominique St-</a:t>
            </a:r>
            <a:r>
              <a:rPr lang="en-CA" sz="2400" b="1" dirty="0" err="1">
                <a:solidFill>
                  <a:schemeClr val="bg1"/>
                </a:solidFill>
              </a:rPr>
              <a:t>Amand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864972" y="4617493"/>
            <a:ext cx="3694327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@DOMZE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domstamand.com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968" y="1517232"/>
            <a:ext cx="2462976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Stephane Lapointe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39" y="4617493"/>
            <a:ext cx="4160525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@</a:t>
            </a:r>
            <a:r>
              <a:rPr lang="en-CA" sz="2400" dirty="0" err="1">
                <a:solidFill>
                  <a:schemeClr val="bg1"/>
                </a:solidFill>
              </a:rPr>
              <a:t>s_lapointe</a:t>
            </a:r>
            <a:endParaRPr lang="en-CA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codeisahighway.com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9D526D-475D-4A2A-9775-7595EC422C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68" y="1558742"/>
            <a:ext cx="3546389" cy="23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328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BCF1B-D436-4062-BDE8-8243B3F9F5BD}"/>
              </a:ext>
            </a:extLst>
          </p:cNvPr>
          <p:cNvSpPr txBox="1"/>
          <p:nvPr/>
        </p:nvSpPr>
        <p:spPr>
          <a:xfrm>
            <a:off x="8681580" y="6475636"/>
            <a:ext cx="5394754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2" tooltip="http://www.slenquirer.com/2012/11/sle-promotes-healthy-eating-despite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nc-sa/3.0/"/>
              </a:rPr>
              <a:t>CC BY-SA-NC</a:t>
            </a:r>
            <a:endParaRPr lang="en-US" sz="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1063A-2840-49EA-90C3-C5B9428C2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1068222" y="1517232"/>
            <a:ext cx="2601735" cy="2462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864973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Jane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864973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6830589" y="1517232"/>
            <a:ext cx="2601735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John Doe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40" y="4617493"/>
            <a:ext cx="334314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Other:</a:t>
            </a:r>
            <a:endParaRPr 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2828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800" y="1643449"/>
            <a:ext cx="9310688" cy="5006377"/>
          </a:xfrm>
          <a:prstGeom prst="rect">
            <a:avLst/>
          </a:prstGeo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Get started with Azure</a:t>
            </a:r>
            <a:r>
              <a:rPr lang="en-US" dirty="0"/>
              <a:t>: https://docs.microsoft.com/en-us/azure/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hlinkClick r:id="rId4"/>
              </a:rPr>
              <a:t>G</a:t>
            </a:r>
            <a:r>
              <a:rPr lang="en-US" dirty="0" err="1">
                <a:hlinkClick r:id="rId4"/>
              </a:rPr>
              <a:t>itHub</a:t>
            </a:r>
            <a:r>
              <a:rPr lang="en-US" dirty="0">
                <a:hlinkClick r:id="rId4"/>
              </a:rPr>
              <a:t> – Repository</a:t>
            </a:r>
            <a:r>
              <a:rPr lang="en-US" dirty="0"/>
              <a:t>: https://github.com/FBoucher/GlobalAzureBootcamp-2019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00" y="242596"/>
            <a:ext cx="8684829" cy="131112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References</a:t>
            </a:r>
            <a:r>
              <a:rPr lang="en-US" sz="6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717387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7815</TotalTime>
  <Words>197</Words>
  <Application>Microsoft Office PowerPoint</Application>
  <PresentationFormat>Widescreen</PresentationFormat>
  <Paragraphs>68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Wingdings</vt:lpstr>
      <vt:lpstr>1_Azure Event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/>
  <cp:lastModifiedBy>Stéphane Lapointe</cp:lastModifiedBy>
  <cp:revision>427</cp:revision>
  <cp:lastPrinted>2014-03-26T17:46:13Z</cp:lastPrinted>
  <dcterms:created xsi:type="dcterms:W3CDTF">2014-03-19T23:21:38Z</dcterms:created>
  <dcterms:modified xsi:type="dcterms:W3CDTF">2019-03-28T12:42:29Z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