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64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7783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Francois Boucher</dc:creator>
  <cp:lastModifiedBy>Francois Boucher</cp:lastModifiedBy>
  <cp:revision>423</cp:revision>
  <cp:lastPrinted>2014-03-26T17:46:13Z</cp:lastPrinted>
  <dcterms:created xsi:type="dcterms:W3CDTF">2014-03-19T23:21:38Z</dcterms:created>
  <dcterms:modified xsi:type="dcterms:W3CDTF">2019-01-23T15:10:49Z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