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642" r:id="rId2"/>
    <p:sldId id="556" r:id="rId3"/>
    <p:sldId id="604" r:id="rId4"/>
    <p:sldId id="647" r:id="rId5"/>
    <p:sldId id="64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8" y="1558742"/>
            <a:ext cx="3546389" cy="23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7784</TotalTime>
  <Words>175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dominique@webmotions.ca</cp:lastModifiedBy>
  <cp:revision>425</cp:revision>
  <cp:lastPrinted>2014-03-26T17:46:13Z</cp:lastPrinted>
  <dcterms:created xsi:type="dcterms:W3CDTF">2014-03-19T23:21:38Z</dcterms:created>
  <dcterms:modified xsi:type="dcterms:W3CDTF">2019-03-17T21:39:59Z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