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E4D1-8044-8450-F868-5A5E3562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11755-0330-F601-1552-C6AFF813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3208-B7B1-7213-FD8E-2BC2D26D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F144-5E4C-3C44-91AD-0662B36C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DADD-98B4-B779-7D5C-FD9EA039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4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3D98-B4E9-A7AD-0080-C8544777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09277-9ECB-EA07-0981-D32269F9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6802-EA3D-6FDF-A35E-FE772A0D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AFAC6-A39C-7540-287D-6A75221C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484E-68B9-8571-2318-760404FA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2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F8FAF-64EA-7B12-2356-A635F74F7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C4EE5-B265-7D90-8693-E43C9D02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DD285-D099-DB92-54DB-D1D7D75B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F73A-6BBC-3779-83A5-3D3C7BB2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C13B-0FD1-891A-18CB-C1F8568F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24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F9DD-C1E8-F214-2B96-8B43280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4C69-3DFB-8B07-CD2F-3076A92C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86E7-19B5-8764-5344-6AE5CFE4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BA89-96E5-407A-9F90-381C00C8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263E-D910-3392-6461-9DB2585A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515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005C-287F-6925-7FCB-0D3F9A91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49C01-0B20-B715-4958-FF826E2F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8817-5A19-9930-E16A-A03DA89E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B7E9-CB7D-8BAF-AA4E-8E9D3343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669F0-268E-223E-EAF9-9C1DFB03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8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A15F-1BBE-0E7C-CF4F-22C948DC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0DED-B9C2-3E7F-1173-FD97AB1F0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C6976-9AA9-485E-F9C9-8905672C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AB2C4-D74B-ED74-657C-659EAC7F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A4722-8514-0177-1984-ACF86F72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84F6-D0F4-3814-3C43-3AA4CA38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82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5B1-5CB8-EE32-BDA7-3B739664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5729-B07B-676D-DA54-209779F1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35573-12AA-322C-8A4B-E5465C8B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CB637-36D4-9BA5-F6DB-14CBBE07D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77A02-5FCB-2696-2D19-03E004BBF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FD090-5144-4F28-D624-4B3004FA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54CA2-2763-48E9-6598-E7D772F3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0C474-F89E-ABB8-B709-61DE33F3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67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D0BA-5184-D8C8-5187-0F98BBE4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71D38-431C-88AB-7E60-B5C1296D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4523B-AC81-1E6C-96D7-BA9D8AE2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4AA45-5CAE-B132-AA0A-5BB07023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62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17428-2E08-F1EC-054F-6BE01597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4D03F-520A-BE09-4653-96C6AA37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877F6-5745-9965-FAE0-918B9F7D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014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56F3-3280-AA85-4CD6-019E82E6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9CA4-62FC-5361-0B22-4BDD358D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40526-1B84-778E-41DF-E8489B2B9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FEDD2-277D-3CB7-4602-8BF47522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D9725-C440-2601-0A6C-0C73157C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1EA1-AFE0-271D-377B-2A9BB49B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192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1F81-3D41-6B72-8E1F-1C054C56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9BEA0-40CA-B613-0D40-F88C70B34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6C40-B06B-4E35-0103-3C4FF229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E80A1-0520-8229-A2AA-3E3E4E30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7138D-22B6-403E-8693-4D157D37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E6582-2606-6CAF-8E6D-27B3D652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74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144BE-6498-9FB9-7B4A-8DB40C8A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34C7-87E4-9F72-D060-F197909D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D9E4-2640-AD89-30CA-31736FC0A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E3DA-448C-4EF5-9EF0-1BAD4C22692B}" type="datetimeFigureOut">
              <a:rPr lang="en-SG" smtClean="0"/>
              <a:t>2023-03-22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1B5D-2075-60B0-76D1-A1F0E34EE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A573-6DAA-68D2-5E47-F4F88A07F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3D6BA-6AD8-4EF3-91C3-D66356961A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9FF2-F48A-51E8-BA1D-B9BDEF4E6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361EE-5218-9254-5EDB-F4A4275F2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9DC0A-653A-0A3D-1B7B-9D8EBD88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328"/>
            <a:ext cx="12192000" cy="54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1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2023-03-22T05:27:02Z</dcterms:created>
  <dcterms:modified xsi:type="dcterms:W3CDTF">2023-03-22T05:27:23Z</dcterms:modified>
</cp:coreProperties>
</file>