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6" r:id="rId4"/>
    <p:sldId id="258" r:id="rId5"/>
    <p:sldId id="307" r:id="rId6"/>
    <p:sldId id="259" r:id="rId7"/>
    <p:sldId id="261" r:id="rId8"/>
    <p:sldId id="266" r:id="rId9"/>
    <p:sldId id="267" r:id="rId10"/>
    <p:sldId id="268" r:id="rId11"/>
    <p:sldId id="269" r:id="rId12"/>
    <p:sldId id="271" r:id="rId13"/>
    <p:sldId id="270" r:id="rId14"/>
    <p:sldId id="263" r:id="rId15"/>
    <p:sldId id="264" r:id="rId16"/>
    <p:sldId id="265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308" r:id="rId29"/>
    <p:sldId id="311" r:id="rId30"/>
    <p:sldId id="300" r:id="rId31"/>
    <p:sldId id="301" r:id="rId32"/>
    <p:sldId id="302" r:id="rId33"/>
    <p:sldId id="303" r:id="rId34"/>
    <p:sldId id="304" r:id="rId35"/>
    <p:sldId id="305" r:id="rId36"/>
    <p:sldId id="276" r:id="rId37"/>
    <p:sldId id="309" r:id="rId38"/>
    <p:sldId id="297" r:id="rId39"/>
    <p:sldId id="292" r:id="rId40"/>
    <p:sldId id="293" r:id="rId41"/>
    <p:sldId id="294" r:id="rId42"/>
    <p:sldId id="295" r:id="rId43"/>
    <p:sldId id="296" r:id="rId44"/>
    <p:sldId id="310" r:id="rId45"/>
    <p:sldId id="298" r:id="rId46"/>
    <p:sldId id="299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C3E433-551B-4D52-BF51-4FB1E651029E}">
          <p14:sldIdLst>
            <p14:sldId id="256"/>
            <p14:sldId id="257"/>
          </p14:sldIdLst>
        </p14:section>
        <p14:section name="简介" id="{63547DFD-768A-4E88-BCA2-67B15F95D933}">
          <p14:sldIdLst>
            <p14:sldId id="286"/>
            <p14:sldId id="258"/>
          </p14:sldIdLst>
        </p14:section>
        <p14:section name="安装Python环境" id="{87750627-431A-4566-80C7-D44DF6A1F018}">
          <p14:sldIdLst>
            <p14:sldId id="307"/>
            <p14:sldId id="259"/>
            <p14:sldId id="261"/>
            <p14:sldId id="266"/>
            <p14:sldId id="267"/>
            <p14:sldId id="268"/>
            <p14:sldId id="269"/>
            <p14:sldId id="271"/>
            <p14:sldId id="270"/>
            <p14:sldId id="263"/>
            <p14:sldId id="264"/>
            <p14:sldId id="265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  <p14:section name="案例1：使用Sklearn分析新冠数据" id="{88685FB6-C3AE-4F85-9577-EDD759EEE9C7}">
          <p14:sldIdLst>
            <p14:sldId id="308"/>
            <p14:sldId id="311"/>
            <p14:sldId id="300"/>
            <p14:sldId id="301"/>
            <p14:sldId id="302"/>
            <p14:sldId id="303"/>
            <p14:sldId id="304"/>
            <p14:sldId id="305"/>
            <p14:sldId id="276"/>
          </p14:sldIdLst>
        </p14:section>
        <p14:section name="案例2：使用PyTorch搭建神经网络" id="{231B338D-1080-4774-A568-7CE4C43AECF4}">
          <p14:sldIdLst>
            <p14:sldId id="309"/>
            <p14:sldId id="297"/>
            <p14:sldId id="292"/>
            <p14:sldId id="293"/>
            <p14:sldId id="294"/>
            <p14:sldId id="295"/>
            <p14:sldId id="296"/>
          </p14:sldIdLst>
        </p14:section>
        <p14:section name="案例3：使用Matplotlib进行数据可视化" id="{824F1336-AB0E-4A5D-939C-A4DB9EB0024F}">
          <p14:sldIdLst>
            <p14:sldId id="310"/>
            <p14:sldId id="298"/>
            <p14:sldId id="299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0B3E7-4772-4509-AFD7-47CC8426BD43}" v="5" dt="2022-05-06T10:17:35.785"/>
    <p1510:client id="{F9CD4683-11C0-4754-8D22-9A3BA9358513}" v="8" dt="2022-05-06T11:18:0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家澍" userId="8d40731a8db811ef" providerId="LiveId" clId="{6630B3E7-4772-4509-AFD7-47CC8426BD43}"/>
    <pc:docChg chg="undo custSel addSld delSld modSld modSection">
      <pc:chgData name="张 家澍" userId="8d40731a8db811ef" providerId="LiveId" clId="{6630B3E7-4772-4509-AFD7-47CC8426BD43}" dt="2022-05-06T10:19:49.067" v="43" actId="47"/>
      <pc:docMkLst>
        <pc:docMk/>
      </pc:docMkLst>
      <pc:sldChg chg="modSp mod">
        <pc:chgData name="张 家澍" userId="8d40731a8db811ef" providerId="LiveId" clId="{6630B3E7-4772-4509-AFD7-47CC8426BD43}" dt="2022-05-06T10:17:35.785" v="37"/>
        <pc:sldMkLst>
          <pc:docMk/>
          <pc:sldMk cId="3586967602" sldId="257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3586967602" sldId="257"/>
            <ac:spMk id="3" creationId="{C5A1E281-0429-65C8-102F-0E43D913E2E6}"/>
          </ac:spMkLst>
        </pc:spChg>
      </pc:sldChg>
      <pc:sldChg chg="modSp del mod">
        <pc:chgData name="张 家澍" userId="8d40731a8db811ef" providerId="LiveId" clId="{6630B3E7-4772-4509-AFD7-47CC8426BD43}" dt="2022-05-06T10:19:49.067" v="43" actId="47"/>
        <pc:sldMkLst>
          <pc:docMk/>
          <pc:sldMk cId="1750798983" sldId="260"/>
        </pc:sldMkLst>
        <pc:spChg chg="mod">
          <ac:chgData name="张 家澍" userId="8d40731a8db811ef" providerId="LiveId" clId="{6630B3E7-4772-4509-AFD7-47CC8426BD43}" dt="2022-05-06T10:19:32.385" v="42" actId="1076"/>
          <ac:spMkLst>
            <pc:docMk/>
            <pc:sldMk cId="1750798983" sldId="260"/>
            <ac:spMk id="3" creationId="{5AE27451-8B32-E99B-4D3A-CB662EFB6FB7}"/>
          </ac:spMkLst>
        </pc:spChg>
      </pc:sldChg>
      <pc:sldChg chg="modSp mod">
        <pc:chgData name="张 家澍" userId="8d40731a8db811ef" providerId="LiveId" clId="{6630B3E7-4772-4509-AFD7-47CC8426BD43}" dt="2022-05-06T10:17:35.785" v="37"/>
        <pc:sldMkLst>
          <pc:docMk/>
          <pc:sldMk cId="2082731497" sldId="286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2082731497" sldId="286"/>
            <ac:spMk id="3" creationId="{C5A1E281-0429-65C8-102F-0E43D913E2E6}"/>
          </ac:spMkLst>
        </pc:spChg>
      </pc:sldChg>
      <pc:sldChg chg="del">
        <pc:chgData name="张 家澍" userId="8d40731a8db811ef" providerId="LiveId" clId="{6630B3E7-4772-4509-AFD7-47CC8426BD43}" dt="2022-05-06T10:16:10.975" v="25" actId="47"/>
        <pc:sldMkLst>
          <pc:docMk/>
          <pc:sldMk cId="3233890301" sldId="287"/>
        </pc:sldMkLst>
      </pc:sldChg>
      <pc:sldChg chg="del">
        <pc:chgData name="张 家澍" userId="8d40731a8db811ef" providerId="LiveId" clId="{6630B3E7-4772-4509-AFD7-47CC8426BD43}" dt="2022-05-06T10:17:04.013" v="35" actId="47"/>
        <pc:sldMkLst>
          <pc:docMk/>
          <pc:sldMk cId="3989268342" sldId="288"/>
        </pc:sldMkLst>
      </pc:sldChg>
      <pc:sldChg chg="del">
        <pc:chgData name="张 家澍" userId="8d40731a8db811ef" providerId="LiveId" clId="{6630B3E7-4772-4509-AFD7-47CC8426BD43}" dt="2022-05-06T10:16:55.131" v="33" actId="47"/>
        <pc:sldMkLst>
          <pc:docMk/>
          <pc:sldMk cId="3057062040" sldId="289"/>
        </pc:sldMkLst>
      </pc:sldChg>
      <pc:sldChg chg="del">
        <pc:chgData name="张 家澍" userId="8d40731a8db811ef" providerId="LiveId" clId="{6630B3E7-4772-4509-AFD7-47CC8426BD43}" dt="2022-05-06T10:16:31.979" v="30" actId="47"/>
        <pc:sldMkLst>
          <pc:docMk/>
          <pc:sldMk cId="3670365367" sldId="290"/>
        </pc:sldMkLst>
      </pc:sldChg>
      <pc:sldChg chg="modSp mod">
        <pc:chgData name="张 家澍" userId="8d40731a8db811ef" providerId="LiveId" clId="{6630B3E7-4772-4509-AFD7-47CC8426BD43}" dt="2022-05-06T10:18:52.259" v="38" actId="2711"/>
        <pc:sldMkLst>
          <pc:docMk/>
          <pc:sldMk cId="3891077892" sldId="303"/>
        </pc:sldMkLst>
        <pc:spChg chg="mod">
          <ac:chgData name="张 家澍" userId="8d40731a8db811ef" providerId="LiveId" clId="{6630B3E7-4772-4509-AFD7-47CC8426BD43}" dt="2022-05-06T10:18:52.259" v="38" actId="2711"/>
          <ac:spMkLst>
            <pc:docMk/>
            <pc:sldMk cId="3891077892" sldId="303"/>
            <ac:spMk id="7" creationId="{F84443F6-6A01-F4DE-9DB7-50035CE1F346}"/>
          </ac:spMkLst>
        </pc:spChg>
      </pc:sldChg>
      <pc:sldChg chg="modSp mod">
        <pc:chgData name="张 家澍" userId="8d40731a8db811ef" providerId="LiveId" clId="{6630B3E7-4772-4509-AFD7-47CC8426BD43}" dt="2022-05-06T10:18:55.766" v="39" actId="2711"/>
        <pc:sldMkLst>
          <pc:docMk/>
          <pc:sldMk cId="1814703916" sldId="304"/>
        </pc:sldMkLst>
        <pc:spChg chg="mod">
          <ac:chgData name="张 家澍" userId="8d40731a8db811ef" providerId="LiveId" clId="{6630B3E7-4772-4509-AFD7-47CC8426BD43}" dt="2022-05-06T10:18:55.766" v="39" actId="2711"/>
          <ac:spMkLst>
            <pc:docMk/>
            <pc:sldMk cId="1814703916" sldId="304"/>
            <ac:spMk id="11" creationId="{16BB49F5-A332-8EBC-CA65-B17300EFDC33}"/>
          </ac:spMkLst>
        </pc:spChg>
      </pc:sldChg>
      <pc:sldChg chg="modSp mod">
        <pc:chgData name="张 家澍" userId="8d40731a8db811ef" providerId="LiveId" clId="{6630B3E7-4772-4509-AFD7-47CC8426BD43}" dt="2022-05-06T10:18:59.568" v="40" actId="2711"/>
        <pc:sldMkLst>
          <pc:docMk/>
          <pc:sldMk cId="272088658" sldId="305"/>
        </pc:sldMkLst>
        <pc:spChg chg="mod">
          <ac:chgData name="张 家澍" userId="8d40731a8db811ef" providerId="LiveId" clId="{6630B3E7-4772-4509-AFD7-47CC8426BD43}" dt="2022-05-06T10:18:59.568" v="40" actId="2711"/>
          <ac:spMkLst>
            <pc:docMk/>
            <pc:sldMk cId="272088658" sldId="305"/>
            <ac:spMk id="11" creationId="{16BB49F5-A332-8EBC-CA65-B17300EFDC33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551394505" sldId="307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551394505" sldId="307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2014738036" sldId="308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2014738036" sldId="308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1511777635" sldId="309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1511777635" sldId="309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793394477" sldId="310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793394477" sldId="310"/>
            <ac:spMk id="3" creationId="{C5A1E281-0429-65C8-102F-0E43D913E2E6}"/>
          </ac:spMkLst>
        </pc:spChg>
      </pc:sldChg>
    </pc:docChg>
  </pc:docChgLst>
  <pc:docChgLst>
    <pc:chgData name="游 正新" userId="a1a964b2493d47f8" providerId="LiveId" clId="{F9CD4683-11C0-4754-8D22-9A3BA9358513}"/>
    <pc:docChg chg="undo custSel addSld delSld modSld modMainMaster modSection">
      <pc:chgData name="游 正新" userId="a1a964b2493d47f8" providerId="LiveId" clId="{F9CD4683-11C0-4754-8D22-9A3BA9358513}" dt="2022-05-06T11:34:31.204" v="311" actId="20577"/>
      <pc:docMkLst>
        <pc:docMk/>
      </pc:docMkLst>
      <pc:sldChg chg="addSp delSp modSp mod">
        <pc:chgData name="游 正新" userId="a1a964b2493d47f8" providerId="LiveId" clId="{F9CD4683-11C0-4754-8D22-9A3BA9358513}" dt="2022-05-06T11:34:31.204" v="311" actId="20577"/>
        <pc:sldMkLst>
          <pc:docMk/>
          <pc:sldMk cId="128909443" sldId="256"/>
        </pc:sldMkLst>
        <pc:spChg chg="mod">
          <ac:chgData name="游 正新" userId="a1a964b2493d47f8" providerId="LiveId" clId="{F9CD4683-11C0-4754-8D22-9A3BA9358513}" dt="2022-05-06T11:34:31.204" v="311" actId="20577"/>
          <ac:spMkLst>
            <pc:docMk/>
            <pc:sldMk cId="128909443" sldId="256"/>
            <ac:spMk id="2" creationId="{544A16B3-E81D-EE49-88A9-0EC560A41543}"/>
          </ac:spMkLst>
        </pc:spChg>
        <pc:spChg chg="mod">
          <ac:chgData name="游 正新" userId="a1a964b2493d47f8" providerId="LiveId" clId="{F9CD4683-11C0-4754-8D22-9A3BA9358513}" dt="2022-05-06T11:14:29.568" v="208" actId="1035"/>
          <ac:spMkLst>
            <pc:docMk/>
            <pc:sldMk cId="128909443" sldId="256"/>
            <ac:spMk id="3" creationId="{584EC72D-C25D-5826-DB5D-1B1F1A913901}"/>
          </ac:spMkLst>
        </pc:spChg>
        <pc:spChg chg="add del mod">
          <ac:chgData name="游 正新" userId="a1a964b2493d47f8" providerId="LiveId" clId="{F9CD4683-11C0-4754-8D22-9A3BA9358513}" dt="2022-05-06T11:13:27.142" v="167"/>
          <ac:spMkLst>
            <pc:docMk/>
            <pc:sldMk cId="128909443" sldId="256"/>
            <ac:spMk id="4" creationId="{CF452347-853D-2B92-FDF4-42348EB8148D}"/>
          </ac:spMkLst>
        </pc:spChg>
      </pc:sldChg>
      <pc:sldChg chg="new del">
        <pc:chgData name="游 正新" userId="a1a964b2493d47f8" providerId="LiveId" clId="{F9CD4683-11C0-4754-8D22-9A3BA9358513}" dt="2022-05-06T11:17:35.776" v="221" actId="680"/>
        <pc:sldMkLst>
          <pc:docMk/>
          <pc:sldMk cId="1065786331" sldId="311"/>
        </pc:sldMkLst>
      </pc:sldChg>
      <pc:sldMasterChg chg="modSldLayout">
        <pc:chgData name="游 正新" userId="a1a964b2493d47f8" providerId="LiveId" clId="{F9CD4683-11C0-4754-8D22-9A3BA9358513}" dt="2022-05-06T11:21:20.547" v="273" actId="14100"/>
        <pc:sldMasterMkLst>
          <pc:docMk/>
          <pc:sldMasterMk cId="1330930776" sldId="2147483660"/>
        </pc:sldMasterMkLst>
        <pc:sldLayoutChg chg="modSp mod">
          <pc:chgData name="游 正新" userId="a1a964b2493d47f8" providerId="LiveId" clId="{F9CD4683-11C0-4754-8D22-9A3BA9358513}" dt="2022-05-06T11:17:18.642" v="218"/>
          <pc:sldLayoutMkLst>
            <pc:docMk/>
            <pc:sldMasterMk cId="1330930776" sldId="2147483660"/>
            <pc:sldLayoutMk cId="3472091545" sldId="2147483661"/>
          </pc:sldLayoutMkLst>
          <pc:spChg chg="mod">
            <ac:chgData name="游 正新" userId="a1a964b2493d47f8" providerId="LiveId" clId="{F9CD4683-11C0-4754-8D22-9A3BA9358513}" dt="2022-05-06T11:17:18.642" v="218"/>
            <ac:spMkLst>
              <pc:docMk/>
              <pc:sldMasterMk cId="1330930776" sldId="2147483660"/>
              <pc:sldLayoutMk cId="3472091545" sldId="2147483661"/>
              <ac:spMk id="5" creationId="{00000000-0000-0000-0000-000000000000}"/>
            </ac:spMkLst>
          </pc:spChg>
        </pc:sldLayoutChg>
        <pc:sldLayoutChg chg="addSp delSp modSp mod">
          <pc:chgData name="游 正新" userId="a1a964b2493d47f8" providerId="LiveId" clId="{F9CD4683-11C0-4754-8D22-9A3BA9358513}" dt="2022-05-06T11:21:20.547" v="273" actId="14100"/>
          <pc:sldLayoutMkLst>
            <pc:docMk/>
            <pc:sldMasterMk cId="1330930776" sldId="2147483660"/>
            <pc:sldLayoutMk cId="3177016919" sldId="2147483662"/>
          </pc:sldLayoutMkLst>
          <pc:spChg chg="mod">
            <ac:chgData name="游 正新" userId="a1a964b2493d47f8" providerId="LiveId" clId="{F9CD4683-11C0-4754-8D22-9A3BA9358513}" dt="2022-05-06T11:17:21.708" v="219"/>
            <ac:spMkLst>
              <pc:docMk/>
              <pc:sldMasterMk cId="1330930776" sldId="2147483660"/>
              <pc:sldLayoutMk cId="3177016919" sldId="2147483662"/>
              <ac:spMk id="5" creationId="{00000000-0000-0000-0000-000000000000}"/>
            </ac:spMkLst>
          </pc:spChg>
          <pc:picChg chg="add del mod">
            <ac:chgData name="游 正新" userId="a1a964b2493d47f8" providerId="LiveId" clId="{F9CD4683-11C0-4754-8D22-9A3BA9358513}" dt="2022-05-06T11:21:20.547" v="273" actId="14100"/>
            <ac:picMkLst>
              <pc:docMk/>
              <pc:sldMasterMk cId="1330930776" sldId="2147483660"/>
              <pc:sldLayoutMk cId="3177016919" sldId="2147483662"/>
              <ac:picMk id="8" creationId="{B05E0D18-7980-E62C-6E8D-8763269E7D3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0B9B3-ECCF-9640-BA28-32508F0213F8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FECC-9A08-E64B-9F52-C085C71B7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52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0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B05E0D18-7980-E62C-6E8D-8763269E7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1959" y="365126"/>
            <a:ext cx="1353391" cy="9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2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1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3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3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8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36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9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Carl-Rabbit/sustech-youth-for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ytorch.org/get-started/local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16B3-E81D-EE49-88A9-0EC560A41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南科</a:t>
            </a:r>
            <a:r>
              <a:rPr kumimoji="1" lang="zh-CN" altLang="en-US"/>
              <a:t>新青年讲堂</a:t>
            </a:r>
            <a:endParaRPr lang="zh-CN" altLang="en-US" sz="27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EC72D-C25D-5826-DB5D-1B1F1A913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游正新，张家澍</a:t>
            </a:r>
            <a:endParaRPr lang="en-US" altLang="zh-CN" dirty="0"/>
          </a:p>
          <a:p>
            <a:r>
              <a:rPr lang="en-US" altLang="zh-CN" dirty="0"/>
              <a:t>2022/5/8</a:t>
            </a:r>
          </a:p>
        </p:txBody>
      </p:sp>
    </p:spTree>
    <p:extLst>
      <p:ext uri="{BB962C8B-B14F-4D97-AF65-F5344CB8AC3E}">
        <p14:creationId xmlns:p14="http://schemas.microsoft.com/office/powerpoint/2010/main" val="1289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FB2191-BCD2-3E39-DDF1-9618598D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350070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84BB9B9-5A6D-7859-A7FA-2E436539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27203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8546ED-BF99-90C5-1317-10B864C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366485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B963-2806-4313-824D-147F2794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下载和安装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C971ED2-24FC-AA7A-ABAF-18C54D880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5C7D6-7929-4551-8EF0-44640632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D439D-19C8-BAC8-AFE2-F0EFF948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6F7B-157E-D57D-6307-2EC41E3A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56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2774-0523-9655-9F01-266F3437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8CE07-AD72-212C-1CF7-3955B34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F454-59BC-1425-DB44-CD4493BD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20660-76C5-1E55-D125-7296E183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7921208-8CFA-F42E-ED21-3BE109A2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</p:spTree>
    <p:extLst>
      <p:ext uri="{BB962C8B-B14F-4D97-AF65-F5344CB8AC3E}">
        <p14:creationId xmlns:p14="http://schemas.microsoft.com/office/powerpoint/2010/main" val="34624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92A3-86C4-0E5E-2496-F10F160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创建虚拟环境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4BD33-DC16-7590-D621-7B30FD45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什么是虚拟环境？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电脑上安装的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本身是一个物理环境，我们可以基于这个物理环境创建多个虚拟环境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为什么要创建虚拟环境？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隔离不同的环境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解决复杂的环境需求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F041D-D744-DFD7-5120-AED7A61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B317E-F6EB-A378-D467-601764C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FF23-1079-A69F-EA9E-804A70F2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83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92A3-86C4-0E5E-2496-F10F160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创建虚拟环境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F041D-D744-DFD7-5120-AED7A61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B317E-F6EB-A378-D467-601764C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FF23-1079-A69F-EA9E-804A70F2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0AC0A6B-E64F-F3B4-22F3-CCB187A9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</p:spTree>
    <p:extLst>
      <p:ext uri="{BB962C8B-B14F-4D97-AF65-F5344CB8AC3E}">
        <p14:creationId xmlns:p14="http://schemas.microsoft.com/office/powerpoint/2010/main" val="42778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53DC-20F4-A49B-FF04-54B9C425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使用虚拟环境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B0D2DAD-02EA-6CCF-D357-2CE81C30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2598E-1603-1AD2-8D7D-B7E956E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72D5C-5140-1B7F-3783-6F65D29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E21DB-CEFA-4086-DA40-9D498BF5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06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6265-3C38-341B-CC3E-4CB99DF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Jupyter Notebook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8B19A4-FC5A-E523-1B7B-8207EC86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6B0F-99E8-716A-7853-DF88647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582A-B76F-E959-579A-091B6F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D9DB2-FDA0-DD41-12D5-33821C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5860-0B6E-DEE1-C7E3-3FE05CC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Jupyter Notebook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9E2B0-8D65-64C2-076D-64355A5B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在浏览器里写代码，运行代码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CFAE4-3B2D-757F-06A7-3D77B59F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905A8-5F01-2A21-9E14-77BE5CAA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6996-1ED0-91D3-973B-083A85B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751415-8359-88C5-09A2-80620D7C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3" y="2385177"/>
            <a:ext cx="7075054" cy="37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安装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scikit-learn</a:t>
            </a:r>
            <a:r>
              <a:rPr kumimoji="1" lang="zh-CN" altLang="en-US" dirty="0"/>
              <a:t>分析新冠数据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PyTorch</a:t>
            </a:r>
            <a:r>
              <a:rPr kumimoji="1" lang="zh-CN" altLang="en-US" dirty="0"/>
              <a:t>搭建神经网络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Matplotlib</a:t>
            </a:r>
            <a:r>
              <a:rPr kumimoji="1" lang="zh-CN" altLang="en-US" dirty="0"/>
              <a:t>进行数据可视化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96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B4A073E-9743-FDDD-D975-2117ADB04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7565"/>
            <a:ext cx="7886700" cy="394745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9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8843E76C-B8E8-5090-2ED0-46AB3B9B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339423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613BD61-B6A1-553E-A2E7-6FD954CB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9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DAFB0B3-CC3F-B8A9-56B4-44A51F30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8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2ACF4CA-2D13-0F4E-8DC6-592235FC5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45467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DCA9A53-5EFB-A786-FA50-A2B1F528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292558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8FBF-D0F9-1C06-0933-C3EA392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6E7D-89FE-A43D-2788-D1C5F67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8B2D-689C-288B-596F-3D5EC55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2D79E-C9D9-DF60-4CA7-6DF5003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C9E68E2-7B34-1112-357B-020DD0F7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240647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8FBF-D0F9-1C06-0933-C3EA392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6E7D-89FE-A43D-2788-D1C5F67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8B2D-689C-288B-596F-3D5EC55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2D79E-C9D9-DF60-4CA7-6DF5003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197D0A1-2B7D-D5EC-13DE-81D87FCE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67599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73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6265-3C38-341B-CC3E-4CB99DF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下载资料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6B0F-99E8-716A-7853-DF88647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582A-B76F-E959-579A-091B6F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D9DB2-FDA0-DD41-12D5-33821C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40AD38-DDAE-E1D9-807C-12450483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https://github.com/Carl-Rabbit/sustech-youth-forum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B9F734-2916-043F-F7D5-F871EE83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30" y="2320925"/>
            <a:ext cx="6877339" cy="40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安装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Python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环境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1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scikit-learn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分析新冠数据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73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6265-3C38-341B-CC3E-4CB99DF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Jupyter Notebook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8B19A4-FC5A-E523-1B7B-8207EC86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6B0F-99E8-716A-7853-DF88647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582A-B76F-E959-579A-091B6F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D9DB2-FDA0-DD41-12D5-33821C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562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5CFAD8-56BB-D720-08B3-A43DDBF1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1" y="1536235"/>
            <a:ext cx="7110357" cy="46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32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2EBA65-4A2B-0F7D-62BE-8BFB9408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70463"/>
            <a:ext cx="8432800" cy="32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7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清理数据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84443F6-6A01-F4DE-9DB7-50035CE1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2925"/>
            <a:ext cx="78867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删除不需要的数据列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对于数据中缺失的数据，有4种常用的填补方法: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直接删除包含缺失数据的行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用预设值填充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用前一个或后一个合法值填充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用均值或中值填充</a:t>
            </a:r>
            <a:endParaRPr kumimoji="0" lang="zh-CN" altLang="zh-CN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828E7A-FFD0-BF08-C670-765A88FE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7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Scikit-learn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6BB49F5-A332-8EBC-CA65-B17300EF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4299"/>
            <a:ext cx="7886700" cy="352266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+mn-ea"/>
              </a:rPr>
              <a:t>Scikit-learn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一个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免费软件机器学习库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它包含多个常用的机器学习模型，包括：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支持向量机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随机森林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决策树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神经网络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…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E05A1E-5098-2A6C-565C-FE06422D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43" y="1870078"/>
            <a:ext cx="6285714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训练线性回归模型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6BB49F5-A332-8EBC-CA65-B17300EF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以新增确诊（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newConfirm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）为例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E6118E-7451-FF57-5279-4954F582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9962"/>
            <a:ext cx="7531100" cy="37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36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F8AC8D-727E-7CF1-A82F-87A67946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792322"/>
            <a:ext cx="62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8815BE-8182-7E40-1E3C-FEC6713D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11" y="3086100"/>
            <a:ext cx="3572508" cy="22796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5682C8-954F-A557-F3F7-897EC20D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40" y="2597304"/>
            <a:ext cx="4549300" cy="31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8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PyTorch</a:t>
            </a:r>
            <a:r>
              <a:rPr kumimoji="1" lang="zh-CN" altLang="en-US" dirty="0">
                <a:latin typeface="+mn-ea"/>
              </a:rPr>
              <a:t>搭建神经网络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777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0368-82E4-1D79-F82E-67AD0CD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PyTorch</a:t>
            </a:r>
            <a:r>
              <a:rPr lang="zh-CN" altLang="en-US" dirty="0"/>
              <a:t>训练神经网络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AA305-AD03-8B8A-8906-7D24F782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https://pytorch.org/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590F4-5F0C-02D6-5466-F9AB0E12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B0F28-4B7E-DE64-D199-D898A9E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BA22-C632-BC24-9137-061C44D8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38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2397BD-ADD9-9D1D-7BCC-EE25B33E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55" y="2421809"/>
            <a:ext cx="5560290" cy="38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6CBB-566E-A2AA-FEA4-0502CD4B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B8097-45BF-92F5-8FD6-E7D4C357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30F1-2304-CC5A-075A-716C0887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BC04C-2688-2273-7DB2-9E687ED0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BDE1F53-16FF-050E-5ACD-3FA20BC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PyTorch</a:t>
            </a:r>
            <a:r>
              <a:rPr lang="zh-CN" altLang="en-US" dirty="0"/>
              <a:t>的官方文档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https://pytorch.org/get-started/locally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2B8242-9215-688E-23CA-DF60BFAC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0" y="2817915"/>
            <a:ext cx="744761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9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BBD8-3490-F95E-B619-E96054A7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 dirty="0"/>
              <a:t>Python</a:t>
            </a:r>
            <a:endParaRPr kumimoji="1"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22E51C1-8B6D-4CFB-4341-CD582DC9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20812" cy="4351338"/>
          </a:xfrm>
        </p:spPr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是一种编程语言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语法简便，功能强大，广泛应用于科研场景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数据清洗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数据可视化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6E8B3C8-C58B-EA03-A4F5-01B1E7C5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530" y="1825625"/>
            <a:ext cx="2837820" cy="2837820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10E6F2F-E256-6385-F3EC-6A979F71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3AAD5D3-3CFE-F7DF-8155-B2E35F58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61453D1-8306-E7D5-218C-97E2506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26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10CC-CC83-51DA-671D-CFF0C95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E95759-8F12-34C2-D0B3-89771E28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05C7E-EED6-0E5A-8723-7DDA68CF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A76F4-4FB0-B45B-D42F-D7A99A30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E3FD-98A4-B1C5-D19F-443BDCEB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901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F1E3-670E-BD17-3C44-04293AF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39DC3A7-40D2-EC6C-18E2-B901741F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58" y="1825625"/>
            <a:ext cx="773648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E4DCE-97EC-2C88-B288-6F20446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23983-C561-426A-CBBA-E81BC386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FF4E-424F-25C6-5A87-0A4ECCE8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759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65F8D-0F63-FF7D-DD53-9587A41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FAE93DD-62FE-1BD9-D0FD-98F246AA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58" y="1825625"/>
            <a:ext cx="773648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E7D81-940F-9CF7-3BBA-C24B742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664E7-77C3-CBB9-3E96-BA12B257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8F409-B957-ADC5-CCD3-E914BA2E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848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0642-A75B-4CA3-B444-04D2FCD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PyTorch</a:t>
            </a:r>
            <a:r>
              <a:rPr lang="zh-CN" altLang="en-US" dirty="0"/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53FBD-8444-1649-6571-EB4E9F3F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/>
              <a:t>neural-network-</a:t>
            </a:r>
            <a:r>
              <a:rPr lang="en-US" altLang="zh-CN" dirty="0" err="1"/>
              <a:t>tutorial.ipynb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F6B1-E15D-8F93-634A-9F181099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AFC3E-E91F-FD54-479E-E48DDF05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7E2AD-0C3D-69E1-B681-EDFC9BF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238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PyTorch</a:t>
            </a:r>
            <a:r>
              <a:rPr kumimoji="1" lang="zh-CN" altLang="en-US" dirty="0">
                <a:latin typeface="+mn-ea"/>
              </a:rPr>
              <a:t>搭建神经网络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3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Matplotlib</a:t>
            </a:r>
            <a:r>
              <a:rPr kumimoji="1" lang="zh-CN" altLang="en-US" dirty="0">
                <a:latin typeface="+mn-ea"/>
              </a:rPr>
              <a:t>进行数据可视化</a:t>
            </a: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39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5290E-4B83-16F3-3E33-BCE610F5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科研中的绘图需求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06CF9-B503-71F3-9700-329EF259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大量的点图，线图和柱图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59B2-963A-E4FD-1F28-BF26E8D4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3F436-78D4-FFEA-E480-8C4C7583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53B4B-F2FF-5DF0-336E-103E9DED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620FF4-9F78-C0C8-003E-ECED3C4E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2462486"/>
            <a:ext cx="2594939" cy="1738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4B64B0-A790-D111-98F8-6D5E2440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00605"/>
            <a:ext cx="7886700" cy="1774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807B60-9546-C530-640D-F4693B22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77" y="2461803"/>
            <a:ext cx="4304146" cy="17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2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27D7-62B1-2574-03EA-DF979F0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7FA03-4333-D97F-3880-11C581DB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中，我们可以使用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/>
              <a:t>Seaborn</a:t>
            </a:r>
            <a:r>
              <a:rPr lang="zh-CN" altLang="en-US" dirty="0"/>
              <a:t>等第三方数据可视化库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见</a:t>
            </a:r>
            <a:r>
              <a:rPr lang="en-US" altLang="zh-CN" dirty="0"/>
              <a:t>plot-tutorial.ipynb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3521-A5E7-1CBD-5A2E-0003F33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38E23-E109-8AC9-DF56-DDF9F542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461CF-C222-1800-C463-1994FAD8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4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16B3-E81D-EE49-88A9-0EC560A41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768319"/>
          </a:xfrm>
        </p:spPr>
        <p:txBody>
          <a:bodyPr/>
          <a:lstStyle/>
          <a:p>
            <a:r>
              <a:rPr kumimoji="1"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9623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1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scikit-learn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分析新冠数据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E104-0F1A-7DA5-A413-D86465DF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 dirty="0"/>
              <a:t>Python</a:t>
            </a:r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32F1A55-B36B-57C6-A3B4-27C9D92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Windows</a:t>
            </a:r>
            <a:r>
              <a:rPr lang="zh-CN" altLang="en-US" dirty="0"/>
              <a:t>环境为例，向大家介绍</a:t>
            </a:r>
            <a:r>
              <a:rPr lang="en-US" altLang="zh-CN" dirty="0"/>
              <a:t>Python</a:t>
            </a:r>
            <a:r>
              <a:rPr lang="zh-CN" altLang="en-US" dirty="0"/>
              <a:t>的安装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/>
              <a:t>免费的</a:t>
            </a:r>
            <a:r>
              <a:rPr lang="en-US" altLang="zh-CN" dirty="0"/>
              <a:t>Python</a:t>
            </a:r>
            <a:r>
              <a:rPr lang="zh-CN" altLang="en-US" dirty="0"/>
              <a:t>环境管理平台</a:t>
            </a:r>
            <a:endParaRPr lang="en-US" altLang="zh-CN" dirty="0"/>
          </a:p>
          <a:p>
            <a:pPr lvl="1"/>
            <a:r>
              <a:rPr lang="zh-CN" altLang="en-US" dirty="0"/>
              <a:t>提供简便易用的桌面操作环境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Python</a:t>
            </a:r>
            <a:r>
              <a:rPr lang="zh-CN" altLang="en-US" dirty="0"/>
              <a:t>，常用的软件包以及开发环境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374BC8C-049E-7427-6889-0459D5A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3B30C10-F094-7ADC-5FF7-F70CA2B9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02EC45B-9047-7FD6-C481-1960B91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2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81D2-00B5-27BA-357B-CC7DC8F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0732-50CB-22FE-1573-8E3F1FA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https://www.anaconda.com/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8D338-9C26-C70B-92BB-6F25AF23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2EBB6-F2B4-00DD-D55A-418F5AF7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B4C36-06A2-03CC-C67E-E6EF0C6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B13E6-D69F-CC22-33B6-FF332670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2" y="2376934"/>
            <a:ext cx="6410036" cy="38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945891B-1C94-0F9D-2B7C-EF3D30B2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5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B962F3F3-7708-EF7B-EA69-60ADD97CB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40163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939</Words>
  <Application>Microsoft Office PowerPoint</Application>
  <PresentationFormat>全屏显示(4:3)</PresentationFormat>
  <Paragraphs>284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Arial</vt:lpstr>
      <vt:lpstr>Calibri</vt:lpstr>
      <vt:lpstr>Calibri Light</vt:lpstr>
      <vt:lpstr>Office 主题​​</vt:lpstr>
      <vt:lpstr>南科新青年讲堂</vt:lpstr>
      <vt:lpstr>目录</vt:lpstr>
      <vt:lpstr>目录</vt:lpstr>
      <vt:lpstr>什么是Python</vt:lpstr>
      <vt:lpstr>目录</vt:lpstr>
      <vt:lpstr>安装Python</vt:lpstr>
      <vt:lpstr>Anaconda</vt:lpstr>
      <vt:lpstr>下载和安装Anaconda</vt:lpstr>
      <vt:lpstr>下载和安装Anaconda</vt:lpstr>
      <vt:lpstr>下载和安装Anaconda</vt:lpstr>
      <vt:lpstr>下载和安装Anaconda</vt:lpstr>
      <vt:lpstr>下载和安装Anaconda</vt:lpstr>
      <vt:lpstr>下载和安装Anaconda</vt:lpstr>
      <vt:lpstr>打开Anaconda</vt:lpstr>
      <vt:lpstr>创建虚拟环境</vt:lpstr>
      <vt:lpstr>创建虚拟环境</vt:lpstr>
      <vt:lpstr>使用虚拟环境</vt:lpstr>
      <vt:lpstr>安装Jupyter Notebook</vt:lpstr>
      <vt:lpstr>Jupyter Notebook</vt:lpstr>
      <vt:lpstr>写下第一行代码</vt:lpstr>
      <vt:lpstr>写下第一行代码</vt:lpstr>
      <vt:lpstr>写下第一行代码</vt:lpstr>
      <vt:lpstr>写下第一行代码</vt:lpstr>
      <vt:lpstr>写下第一行代码</vt:lpstr>
      <vt:lpstr>写下第一行代码</vt:lpstr>
      <vt:lpstr>保存代码</vt:lpstr>
      <vt:lpstr>保存代码</vt:lpstr>
      <vt:lpstr>目录</vt:lpstr>
      <vt:lpstr>下载资料</vt:lpstr>
      <vt:lpstr>安装Jupyter Notebook</vt:lpstr>
      <vt:lpstr>安装pandas</vt:lpstr>
      <vt:lpstr>加载数据</vt:lpstr>
      <vt:lpstr>清理数据</vt:lpstr>
      <vt:lpstr>安装Scikit-learn</vt:lpstr>
      <vt:lpstr>训练线性回归模型</vt:lpstr>
      <vt:lpstr>可视化结果</vt:lpstr>
      <vt:lpstr>目录</vt:lpstr>
      <vt:lpstr>使用PyTorch训练神经网络</vt:lpstr>
      <vt:lpstr>安装PyTorch</vt:lpstr>
      <vt:lpstr>安装PyTorch</vt:lpstr>
      <vt:lpstr>安装PyTorch</vt:lpstr>
      <vt:lpstr>安装PyTorch</vt:lpstr>
      <vt:lpstr>基于PyTorch编写代码</vt:lpstr>
      <vt:lpstr>目录</vt:lpstr>
      <vt:lpstr>科研中的绘图需求</vt:lpstr>
      <vt:lpstr>Python绘图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家澍</dc:creator>
  <cp:lastModifiedBy>张 家澍</cp:lastModifiedBy>
  <cp:revision>4</cp:revision>
  <dcterms:created xsi:type="dcterms:W3CDTF">2022-05-05T07:22:01Z</dcterms:created>
  <dcterms:modified xsi:type="dcterms:W3CDTF">2022-05-13T15:58:22Z</dcterms:modified>
</cp:coreProperties>
</file>