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1" r:id="rId4"/>
  </p:sldMasterIdLst>
  <p:notesMasterIdLst>
    <p:notesMasterId r:id="rId22"/>
  </p:notesMasterIdLst>
  <p:handoutMasterIdLst>
    <p:handoutMasterId r:id="rId23"/>
  </p:handoutMasterIdLst>
  <p:sldIdLst>
    <p:sldId id="346" r:id="rId5"/>
    <p:sldId id="495" r:id="rId6"/>
    <p:sldId id="501" r:id="rId7"/>
    <p:sldId id="496" r:id="rId8"/>
    <p:sldId id="441" r:id="rId9"/>
    <p:sldId id="492" r:id="rId10"/>
    <p:sldId id="500" r:id="rId11"/>
    <p:sldId id="494" r:id="rId12"/>
    <p:sldId id="506" r:id="rId13"/>
    <p:sldId id="498" r:id="rId14"/>
    <p:sldId id="499" r:id="rId15"/>
    <p:sldId id="503" r:id="rId16"/>
    <p:sldId id="436" r:id="rId17"/>
    <p:sldId id="502" r:id="rId18"/>
    <p:sldId id="504" r:id="rId19"/>
    <p:sldId id="507" r:id="rId20"/>
    <p:sldId id="505" r:id="rId21"/>
  </p:sldIdLst>
  <p:sldSz cx="9144000" cy="5143500" type="screen16x9"/>
  <p:notesSz cx="7023100" cy="93091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CA871A-C1FB-44A2-B421-02E67FFB0D22}">
          <p14:sldIdLst>
            <p14:sldId id="346"/>
            <p14:sldId id="495"/>
            <p14:sldId id="501"/>
            <p14:sldId id="496"/>
            <p14:sldId id="441"/>
            <p14:sldId id="492"/>
            <p14:sldId id="500"/>
            <p14:sldId id="494"/>
            <p14:sldId id="506"/>
            <p14:sldId id="498"/>
            <p14:sldId id="499"/>
            <p14:sldId id="503"/>
            <p14:sldId id="436"/>
            <p14:sldId id="502"/>
            <p14:sldId id="504"/>
            <p14:sldId id="507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68" userDrawn="1">
          <p15:clr>
            <a:srgbClr val="A4A3A4"/>
          </p15:clr>
        </p15:guide>
        <p15:guide id="3" pos="5712" userDrawn="1">
          <p15:clr>
            <a:srgbClr val="A4A3A4"/>
          </p15:clr>
        </p15:guide>
        <p15:guide id="4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erud, Thomas Embla" initials="TEB" lastIdx="2" clrIdx="0"/>
  <p:cmAuthor id="1" name="Thomas Embla Bonnerud" initials="TEB" lastIdx="2" clrIdx="1"/>
  <p:cmAuthor id="2" name="Thomas Embla Bonnerud" initials="TEB [2]" lastIdx="1" clrIdx="2"/>
  <p:cmAuthor id="3" name="Thomas Embla Bonnerud" initials="TEB [3]" lastIdx="1" clrIdx="3"/>
  <p:cmAuthor id="4" name="Thomas Embla Bonnerud" initials="TEB [4]" lastIdx="1" clrIdx="4"/>
  <p:cmAuthor id="5" name="Thomas Embla Bonnerud" initials="TEB [5]" lastIdx="1" clrIdx="5"/>
  <p:cmAuthor id="6" name="Thomas Embla Bonnerud" initials="TEB [6]" lastIdx="1" clrIdx="6"/>
  <p:cmAuthor id="7" name="Thomas Embla Bonnerud" initials="TEB [7]" lastIdx="1" clrIdx="7"/>
  <p:cmAuthor id="8" name="Thomas Embla Bonnerud" initials="TEB [8]" lastIdx="1" clrIdx="8"/>
  <p:cmAuthor id="9" name="Thomas Embla Bonnerud" initials="TEB [9]" lastIdx="1" clrIdx="9"/>
  <p:cmAuthor id="10" name="Bonnerud, Thomas Embla" initials="BTE" lastIdx="10" clrIdx="10"/>
  <p:cmAuthor id="11" name="Reigstad, Kine-Elena" initials="RK" lastIdx="12" clrIdx="11">
    <p:extLst>
      <p:ext uri="{19B8F6BF-5375-455C-9EA6-DF929625EA0E}">
        <p15:presenceInfo xmlns:p15="http://schemas.microsoft.com/office/powerpoint/2012/main" userId="S-1-5-21-2136110353-510014063-1071011879-15713" providerId="AD"/>
      </p:ext>
    </p:extLst>
  </p:cmAuthor>
  <p:cmAuthor id="12" name="Elstad, Pål" initials="EP" lastIdx="3" clrIdx="12">
    <p:extLst>
      <p:ext uri="{19B8F6BF-5375-455C-9EA6-DF929625EA0E}">
        <p15:presenceInfo xmlns:p15="http://schemas.microsoft.com/office/powerpoint/2012/main" userId="S-1-5-21-2136110353-510014063-1071011879-88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FFFFFF"/>
    <a:srgbClr val="92D050"/>
    <a:srgbClr val="81D5E7"/>
    <a:srgbClr val="FBFFC6"/>
    <a:srgbClr val="B9CFFF"/>
    <a:srgbClr val="C2F4FF"/>
    <a:srgbClr val="80D4E7"/>
    <a:srgbClr val="FFFF00"/>
    <a:srgbClr val="CEC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C11411-15DD-437F-89DE-CCF5EB4D35F2}" v="6296" dt="2022-03-31T05:28:28.1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uthevingsfarg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71640" autoAdjust="0"/>
  </p:normalViewPr>
  <p:slideViewPr>
    <p:cSldViewPr snapToGrid="0" snapToObjects="1">
      <p:cViewPr varScale="1">
        <p:scale>
          <a:sx n="215" d="100"/>
          <a:sy n="215" d="100"/>
        </p:scale>
        <p:origin x="270" y="168"/>
      </p:cViewPr>
      <p:guideLst>
        <p:guide orient="horz" pos="1668"/>
        <p:guide pos="5712"/>
        <p:guide pos="384"/>
      </p:guideLst>
    </p:cSldViewPr>
  </p:slideViewPr>
  <p:outlineViewPr>
    <p:cViewPr>
      <p:scale>
        <a:sx n="33" d="100"/>
        <a:sy n="33" d="100"/>
      </p:scale>
      <p:origin x="0" y="-89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4" d="100"/>
        <a:sy n="164" d="100"/>
      </p:scale>
      <p:origin x="0" y="-3186"/>
    </p:cViewPr>
  </p:sorterViewPr>
  <p:notesViewPr>
    <p:cSldViewPr snapToGrid="0" snapToObjects="1">
      <p:cViewPr varScale="1">
        <p:scale>
          <a:sx n="121" d="100"/>
          <a:sy n="121" d="100"/>
        </p:scale>
        <p:origin x="4086" y="108"/>
      </p:cViewPr>
      <p:guideLst>
        <p:guide orient="horz" pos="2933"/>
        <p:guide pos="2213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u, Jun Qing" userId="3322e6ab-64fa-4ed9-80ad-32b329d997ae" providerId="ADAL" clId="{98C11411-15DD-437F-89DE-CCF5EB4D35F2}"/>
    <pc:docChg chg="undo redo custSel addSld delSld modSld modSection">
      <pc:chgData name="Zou, Jun Qing" userId="3322e6ab-64fa-4ed9-80ad-32b329d997ae" providerId="ADAL" clId="{98C11411-15DD-437F-89DE-CCF5EB4D35F2}" dt="2022-03-31T05:28:28.112" v="6280" actId="20577"/>
      <pc:docMkLst>
        <pc:docMk/>
      </pc:docMkLst>
      <pc:sldChg chg="modSp">
        <pc:chgData name="Zou, Jun Qing" userId="3322e6ab-64fa-4ed9-80ad-32b329d997ae" providerId="ADAL" clId="{98C11411-15DD-437F-89DE-CCF5EB4D35F2}" dt="2022-03-16T06:02:38.353" v="4747" actId="20577"/>
        <pc:sldMkLst>
          <pc:docMk/>
          <pc:sldMk cId="136681629" sldId="346"/>
        </pc:sldMkLst>
        <pc:spChg chg="mod">
          <ac:chgData name="Zou, Jun Qing" userId="3322e6ab-64fa-4ed9-80ad-32b329d997ae" providerId="ADAL" clId="{98C11411-15DD-437F-89DE-CCF5EB4D35F2}" dt="2022-03-16T04:42:02.466" v="4476" actId="20577"/>
          <ac:spMkLst>
            <pc:docMk/>
            <pc:sldMk cId="136681629" sldId="346"/>
            <ac:spMk id="2" creationId="{0FD59EC1-CFD4-4789-8A13-5C330F36B0B2}"/>
          </ac:spMkLst>
        </pc:spChg>
        <pc:spChg chg="mod">
          <ac:chgData name="Zou, Jun Qing" userId="3322e6ab-64fa-4ed9-80ad-32b329d997ae" providerId="ADAL" clId="{98C11411-15DD-437F-89DE-CCF5EB4D35F2}" dt="2022-03-16T06:02:38.353" v="4747" actId="20577"/>
          <ac:spMkLst>
            <pc:docMk/>
            <pc:sldMk cId="136681629" sldId="346"/>
            <ac:spMk id="3" creationId="{C4068F1D-C6FF-4976-848C-86499C472355}"/>
          </ac:spMkLst>
        </pc:spChg>
        <pc:spChg chg="mod">
          <ac:chgData name="Zou, Jun Qing" userId="3322e6ab-64fa-4ed9-80ad-32b329d997ae" providerId="ADAL" clId="{98C11411-15DD-437F-89DE-CCF5EB4D35F2}" dt="2022-03-08T03:52:19.865" v="29" actId="20577"/>
          <ac:spMkLst>
            <pc:docMk/>
            <pc:sldMk cId="136681629" sldId="346"/>
            <ac:spMk id="71" creationId="{30F6367F-2863-411F-8C1B-CE16A002C446}"/>
          </ac:spMkLst>
        </pc:spChg>
      </pc:sldChg>
      <pc:sldChg chg="modSp add">
        <pc:chgData name="Zou, Jun Qing" userId="3322e6ab-64fa-4ed9-80ad-32b329d997ae" providerId="ADAL" clId="{98C11411-15DD-437F-89DE-CCF5EB4D35F2}" dt="2022-03-31T05:28:28.112" v="6280" actId="20577"/>
        <pc:sldMkLst>
          <pc:docMk/>
          <pc:sldMk cId="3358816300" sldId="436"/>
        </pc:sldMkLst>
        <pc:spChg chg="mod">
          <ac:chgData name="Zou, Jun Qing" userId="3322e6ab-64fa-4ed9-80ad-32b329d997ae" providerId="ADAL" clId="{98C11411-15DD-437F-89DE-CCF5EB4D35F2}" dt="2022-03-31T05:28:28.112" v="6280" actId="20577"/>
          <ac:spMkLst>
            <pc:docMk/>
            <pc:sldMk cId="3358816300" sldId="436"/>
            <ac:spMk id="2" creationId="{BD3C9CBF-9621-4093-B799-22BD351CBE47}"/>
          </ac:spMkLst>
        </pc:spChg>
        <pc:spChg chg="mod">
          <ac:chgData name="Zou, Jun Qing" userId="3322e6ab-64fa-4ed9-80ad-32b329d997ae" providerId="ADAL" clId="{98C11411-15DD-437F-89DE-CCF5EB4D35F2}" dt="2022-03-25T02:29:44.457" v="6011" actId="20577"/>
          <ac:spMkLst>
            <pc:docMk/>
            <pc:sldMk cId="3358816300" sldId="436"/>
            <ac:spMk id="7" creationId="{2145BB8D-078D-4AA8-ADA1-BECE9CB1A65D}"/>
          </ac:spMkLst>
        </pc:spChg>
      </pc:sldChg>
      <pc:sldChg chg="addSp delSp modSp">
        <pc:chgData name="Zou, Jun Qing" userId="3322e6ab-64fa-4ed9-80ad-32b329d997ae" providerId="ADAL" clId="{98C11411-15DD-437F-89DE-CCF5EB4D35F2}" dt="2022-03-17T00:40:24.700" v="4774" actId="14100"/>
        <pc:sldMkLst>
          <pc:docMk/>
          <pc:sldMk cId="2735300472" sldId="441"/>
        </pc:sldMkLst>
        <pc:spChg chg="mod">
          <ac:chgData name="Zou, Jun Qing" userId="3322e6ab-64fa-4ed9-80ad-32b329d997ae" providerId="ADAL" clId="{98C11411-15DD-437F-89DE-CCF5EB4D35F2}" dt="2022-03-15T00:26:19.153" v="2595" actId="20577"/>
          <ac:spMkLst>
            <pc:docMk/>
            <pc:sldMk cId="2735300472" sldId="441"/>
            <ac:spMk id="17" creationId="{413FCD7E-E30E-44E2-871E-E910B7A065A7}"/>
          </ac:spMkLst>
        </pc:spChg>
        <pc:spChg chg="mod">
          <ac:chgData name="Zou, Jun Qing" userId="3322e6ab-64fa-4ed9-80ad-32b329d997ae" providerId="ADAL" clId="{98C11411-15DD-437F-89DE-CCF5EB4D35F2}" dt="2022-03-15T00:27:04.648" v="2611" actId="20577"/>
          <ac:spMkLst>
            <pc:docMk/>
            <pc:sldMk cId="2735300472" sldId="441"/>
            <ac:spMk id="34" creationId="{E2FBC70F-912F-4048-8D52-6EF015F29FFE}"/>
          </ac:spMkLst>
        </pc:spChg>
        <pc:spChg chg="mod">
          <ac:chgData name="Zou, Jun Qing" userId="3322e6ab-64fa-4ed9-80ad-32b329d997ae" providerId="ADAL" clId="{98C11411-15DD-437F-89DE-CCF5EB4D35F2}" dt="2022-03-08T04:20:18.907" v="909" actId="6549"/>
          <ac:spMkLst>
            <pc:docMk/>
            <pc:sldMk cId="2735300472" sldId="441"/>
            <ac:spMk id="35" creationId="{47FF505C-2BC1-4D82-B782-C7AC2AD69454}"/>
          </ac:spMkLst>
        </pc:spChg>
        <pc:spChg chg="add mod">
          <ac:chgData name="Zou, Jun Qing" userId="3322e6ab-64fa-4ed9-80ad-32b329d997ae" providerId="ADAL" clId="{98C11411-15DD-437F-89DE-CCF5EB4D35F2}" dt="2022-03-08T04:05:57.514" v="608" actId="20577"/>
          <ac:spMkLst>
            <pc:docMk/>
            <pc:sldMk cId="2735300472" sldId="441"/>
            <ac:spMk id="36" creationId="{63789410-8D6D-4A08-8ABE-C70AFBD4C242}"/>
          </ac:spMkLst>
        </pc:spChg>
        <pc:spChg chg="mod">
          <ac:chgData name="Zou, Jun Qing" userId="3322e6ab-64fa-4ed9-80ad-32b329d997ae" providerId="ADAL" clId="{98C11411-15DD-437F-89DE-CCF5EB4D35F2}" dt="2022-03-08T04:21:00.931" v="931" actId="1038"/>
          <ac:spMkLst>
            <pc:docMk/>
            <pc:sldMk cId="2735300472" sldId="441"/>
            <ac:spMk id="40" creationId="{30F055D4-41E2-491E-83B7-8745915C09F2}"/>
          </ac:spMkLst>
        </pc:spChg>
        <pc:spChg chg="add mod">
          <ac:chgData name="Zou, Jun Qing" userId="3322e6ab-64fa-4ed9-80ad-32b329d997ae" providerId="ADAL" clId="{98C11411-15DD-437F-89DE-CCF5EB4D35F2}" dt="2022-03-16T01:59:23.981" v="4184" actId="20577"/>
          <ac:spMkLst>
            <pc:docMk/>
            <pc:sldMk cId="2735300472" sldId="441"/>
            <ac:spMk id="42" creationId="{38DF676C-DB61-4802-85F3-0E8E52A5D0EC}"/>
          </ac:spMkLst>
        </pc:spChg>
        <pc:spChg chg="del">
          <ac:chgData name="Zou, Jun Qing" userId="3322e6ab-64fa-4ed9-80ad-32b329d997ae" providerId="ADAL" clId="{98C11411-15DD-437F-89DE-CCF5EB4D35F2}" dt="2022-03-16T04:40:07.255" v="4444" actId="478"/>
          <ac:spMkLst>
            <pc:docMk/>
            <pc:sldMk cId="2735300472" sldId="441"/>
            <ac:spMk id="48" creationId="{57631510-9099-49AB-BD5D-5FBB05E61DCA}"/>
          </ac:spMkLst>
        </pc:spChg>
        <pc:spChg chg="add mod">
          <ac:chgData name="Zou, Jun Qing" userId="3322e6ab-64fa-4ed9-80ad-32b329d997ae" providerId="ADAL" clId="{98C11411-15DD-437F-89DE-CCF5EB4D35F2}" dt="2022-03-17T00:40:10.931" v="4770" actId="1076"/>
          <ac:spMkLst>
            <pc:docMk/>
            <pc:sldMk cId="2735300472" sldId="441"/>
            <ac:spMk id="48" creationId="{6987E8F3-0C26-409D-968C-FB7D5ADB46B3}"/>
          </ac:spMkLst>
        </pc:spChg>
        <pc:spChg chg="mod">
          <ac:chgData name="Zou, Jun Qing" userId="3322e6ab-64fa-4ed9-80ad-32b329d997ae" providerId="ADAL" clId="{98C11411-15DD-437F-89DE-CCF5EB4D35F2}" dt="2022-03-15T00:27:21.087" v="2617" actId="20577"/>
          <ac:spMkLst>
            <pc:docMk/>
            <pc:sldMk cId="2735300472" sldId="441"/>
            <ac:spMk id="49" creationId="{41BF0879-9A68-474F-AA8E-C9558A7211E6}"/>
          </ac:spMkLst>
        </pc:spChg>
        <pc:spChg chg="add mod">
          <ac:chgData name="Zou, Jun Qing" userId="3322e6ab-64fa-4ed9-80ad-32b329d997ae" providerId="ADAL" clId="{98C11411-15DD-437F-89DE-CCF5EB4D35F2}" dt="2022-03-15T00:26:43.152" v="2606" actId="1076"/>
          <ac:spMkLst>
            <pc:docMk/>
            <pc:sldMk cId="2735300472" sldId="441"/>
            <ac:spMk id="51" creationId="{6E8F5797-337C-4204-8362-61B92F67028A}"/>
          </ac:spMkLst>
        </pc:spChg>
        <pc:spChg chg="add del mod">
          <ac:chgData name="Zou, Jun Qing" userId="3322e6ab-64fa-4ed9-80ad-32b329d997ae" providerId="ADAL" clId="{98C11411-15DD-437F-89DE-CCF5EB4D35F2}" dt="2022-03-08T04:18:11.587" v="863"/>
          <ac:spMkLst>
            <pc:docMk/>
            <pc:sldMk cId="2735300472" sldId="441"/>
            <ac:spMk id="51" creationId="{86A96A36-D802-4B31-AA24-E8647BB2325F}"/>
          </ac:spMkLst>
        </pc:spChg>
        <pc:spChg chg="add mod">
          <ac:chgData name="Zou, Jun Qing" userId="3322e6ab-64fa-4ed9-80ad-32b329d997ae" providerId="ADAL" clId="{98C11411-15DD-437F-89DE-CCF5EB4D35F2}" dt="2022-03-08T04:20:38.090" v="930" actId="20577"/>
          <ac:spMkLst>
            <pc:docMk/>
            <pc:sldMk cId="2735300472" sldId="441"/>
            <ac:spMk id="52" creationId="{E3624973-6BB2-4B98-BE30-AA23B2A8F9AD}"/>
          </ac:spMkLst>
        </pc:spChg>
        <pc:spChg chg="add mod">
          <ac:chgData name="Zou, Jun Qing" userId="3322e6ab-64fa-4ed9-80ad-32b329d997ae" providerId="ADAL" clId="{98C11411-15DD-437F-89DE-CCF5EB4D35F2}" dt="2022-03-08T04:20:28.434" v="922" actId="20577"/>
          <ac:spMkLst>
            <pc:docMk/>
            <pc:sldMk cId="2735300472" sldId="441"/>
            <ac:spMk id="53" creationId="{7A57D676-730D-43A7-8504-C2CC151778A6}"/>
          </ac:spMkLst>
        </pc:spChg>
        <pc:spChg chg="add del mod">
          <ac:chgData name="Zou, Jun Qing" userId="3322e6ab-64fa-4ed9-80ad-32b329d997ae" providerId="ADAL" clId="{98C11411-15DD-437F-89DE-CCF5EB4D35F2}" dt="2022-03-15T00:30:30.103" v="2697" actId="478"/>
          <ac:spMkLst>
            <pc:docMk/>
            <pc:sldMk cId="2735300472" sldId="441"/>
            <ac:spMk id="54" creationId="{F77D4318-A9E9-47D3-8318-A79F73E9647C}"/>
          </ac:spMkLst>
        </pc:spChg>
        <pc:spChg chg="add mod">
          <ac:chgData name="Zou, Jun Qing" userId="3322e6ab-64fa-4ed9-80ad-32b329d997ae" providerId="ADAL" clId="{98C11411-15DD-437F-89DE-CCF5EB4D35F2}" dt="2022-03-16T04:40:12.055" v="4446" actId="1076"/>
          <ac:spMkLst>
            <pc:docMk/>
            <pc:sldMk cId="2735300472" sldId="441"/>
            <ac:spMk id="55" creationId="{66FFC552-E6B9-489E-834B-188E2D7F0F16}"/>
          </ac:spMkLst>
        </pc:spChg>
        <pc:grpChg chg="mod">
          <ac:chgData name="Zou, Jun Qing" userId="3322e6ab-64fa-4ed9-80ad-32b329d997ae" providerId="ADAL" clId="{98C11411-15DD-437F-89DE-CCF5EB4D35F2}" dt="2022-03-15T00:29:48.384" v="2660" actId="571"/>
          <ac:grpSpMkLst>
            <pc:docMk/>
            <pc:sldMk cId="2735300472" sldId="441"/>
            <ac:grpSpMk id="47" creationId="{E753AC6C-88A5-40F7-98A0-04C791F404FC}"/>
          </ac:grpSpMkLst>
        </pc:grpChg>
        <pc:cxnChg chg="add mod">
          <ac:chgData name="Zou, Jun Qing" userId="3322e6ab-64fa-4ed9-80ad-32b329d997ae" providerId="ADAL" clId="{98C11411-15DD-437F-89DE-CCF5EB4D35F2}" dt="2022-03-17T00:40:24.700" v="4774" actId="14100"/>
          <ac:cxnSpMkLst>
            <pc:docMk/>
            <pc:sldMk cId="2735300472" sldId="441"/>
            <ac:cxnSpMk id="54" creationId="{4C782C7E-87E1-4FFD-B536-626E6CA3DC44}"/>
          </ac:cxnSpMkLst>
        </pc:cxnChg>
      </pc:sldChg>
      <pc:sldChg chg="addSp modSp">
        <pc:chgData name="Zou, Jun Qing" userId="3322e6ab-64fa-4ed9-80ad-32b329d997ae" providerId="ADAL" clId="{98C11411-15DD-437F-89DE-CCF5EB4D35F2}" dt="2022-03-16T06:01:48.633" v="4727" actId="20577"/>
        <pc:sldMkLst>
          <pc:docMk/>
          <pc:sldMk cId="3922005929" sldId="492"/>
        </pc:sldMkLst>
        <pc:spChg chg="mod">
          <ac:chgData name="Zou, Jun Qing" userId="3322e6ab-64fa-4ed9-80ad-32b329d997ae" providerId="ADAL" clId="{98C11411-15DD-437F-89DE-CCF5EB4D35F2}" dt="2022-03-08T04:12:31.586" v="687" actId="20577"/>
          <ac:spMkLst>
            <pc:docMk/>
            <pc:sldMk cId="3922005929" sldId="492"/>
            <ac:spMk id="3" creationId="{B8714D05-CFCC-4A79-A76A-0CC3ACCF06A7}"/>
          </ac:spMkLst>
        </pc:spChg>
        <pc:spChg chg="add mod">
          <ac:chgData name="Zou, Jun Qing" userId="3322e6ab-64fa-4ed9-80ad-32b329d997ae" providerId="ADAL" clId="{98C11411-15DD-437F-89DE-CCF5EB4D35F2}" dt="2022-03-16T06:01:48.633" v="4727" actId="20577"/>
          <ac:spMkLst>
            <pc:docMk/>
            <pc:sldMk cId="3922005929" sldId="492"/>
            <ac:spMk id="29" creationId="{445A508E-DBE3-4D08-9380-72A278754339}"/>
          </ac:spMkLst>
        </pc:spChg>
        <pc:spChg chg="add mod">
          <ac:chgData name="Zou, Jun Qing" userId="3322e6ab-64fa-4ed9-80ad-32b329d997ae" providerId="ADAL" clId="{98C11411-15DD-437F-89DE-CCF5EB4D35F2}" dt="2022-03-15T00:28:26.231" v="2643" actId="6549"/>
          <ac:spMkLst>
            <pc:docMk/>
            <pc:sldMk cId="3922005929" sldId="492"/>
            <ac:spMk id="32" creationId="{F56FFEF8-55FA-4B69-8F97-13CF5766A130}"/>
          </ac:spMkLst>
        </pc:spChg>
        <pc:spChg chg="mod">
          <ac:chgData name="Zou, Jun Qing" userId="3322e6ab-64fa-4ed9-80ad-32b329d997ae" providerId="ADAL" clId="{98C11411-15DD-437F-89DE-CCF5EB4D35F2}" dt="2022-03-15T00:36:52.461" v="2855" actId="20577"/>
          <ac:spMkLst>
            <pc:docMk/>
            <pc:sldMk cId="3922005929" sldId="492"/>
            <ac:spMk id="48" creationId="{9B67C316-DB7C-4309-950F-8E56978B106C}"/>
          </ac:spMkLst>
        </pc:spChg>
        <pc:cxnChg chg="add mod">
          <ac:chgData name="Zou, Jun Qing" userId="3322e6ab-64fa-4ed9-80ad-32b329d997ae" providerId="ADAL" clId="{98C11411-15DD-437F-89DE-CCF5EB4D35F2}" dt="2022-03-15T00:28:03.710" v="2633" actId="1076"/>
          <ac:cxnSpMkLst>
            <pc:docMk/>
            <pc:sldMk cId="3922005929" sldId="492"/>
            <ac:cxnSpMk id="26" creationId="{C28B69B9-95B6-47F8-B616-63F34A1B0172}"/>
          </ac:cxnSpMkLst>
        </pc:cxnChg>
        <pc:cxnChg chg="add mod">
          <ac:chgData name="Zou, Jun Qing" userId="3322e6ab-64fa-4ed9-80ad-32b329d997ae" providerId="ADAL" clId="{98C11411-15DD-437F-89DE-CCF5EB4D35F2}" dt="2022-03-15T00:28:18.681" v="2635" actId="208"/>
          <ac:cxnSpMkLst>
            <pc:docMk/>
            <pc:sldMk cId="3922005929" sldId="492"/>
            <ac:cxnSpMk id="31" creationId="{25D673BC-6C9B-47E1-A4D3-881B0AA5AEC6}"/>
          </ac:cxnSpMkLst>
        </pc:cxnChg>
      </pc:sldChg>
      <pc:sldChg chg="delSp modSp add">
        <pc:chgData name="Zou, Jun Qing" userId="3322e6ab-64fa-4ed9-80ad-32b329d997ae" providerId="ADAL" clId="{98C11411-15DD-437F-89DE-CCF5EB4D35F2}" dt="2022-03-15T00:33:50.097" v="2803" actId="20577"/>
        <pc:sldMkLst>
          <pc:docMk/>
          <pc:sldMk cId="2296850193" sldId="494"/>
        </pc:sldMkLst>
        <pc:spChg chg="mod">
          <ac:chgData name="Zou, Jun Qing" userId="3322e6ab-64fa-4ed9-80ad-32b329d997ae" providerId="ADAL" clId="{98C11411-15DD-437F-89DE-CCF5EB4D35F2}" dt="2022-03-15T00:32:37.618" v="2785" actId="114"/>
          <ac:spMkLst>
            <pc:docMk/>
            <pc:sldMk cId="2296850193" sldId="494"/>
            <ac:spMk id="2" creationId="{6CFC478A-CFE9-45A5-AB70-4FD93A9E9CDF}"/>
          </ac:spMkLst>
        </pc:spChg>
        <pc:spChg chg="mod">
          <ac:chgData name="Zou, Jun Qing" userId="3322e6ab-64fa-4ed9-80ad-32b329d997ae" providerId="ADAL" clId="{98C11411-15DD-437F-89DE-CCF5EB4D35F2}" dt="2022-03-15T00:33:50.097" v="2803" actId="20577"/>
          <ac:spMkLst>
            <pc:docMk/>
            <pc:sldMk cId="2296850193" sldId="494"/>
            <ac:spMk id="3" creationId="{1A33ED23-C23B-46CB-94A0-FFD1FBF7C638}"/>
          </ac:spMkLst>
        </pc:spChg>
        <pc:picChg chg="del">
          <ac:chgData name="Zou, Jun Qing" userId="3322e6ab-64fa-4ed9-80ad-32b329d997ae" providerId="ADAL" clId="{98C11411-15DD-437F-89DE-CCF5EB4D35F2}" dt="2022-03-09T09:49:01.694" v="1216"/>
          <ac:picMkLst>
            <pc:docMk/>
            <pc:sldMk cId="2296850193" sldId="494"/>
            <ac:picMk id="2050" creationId="{13E6B474-CE17-43E2-A7A3-3803FFCBFF2A}"/>
          </ac:picMkLst>
        </pc:picChg>
      </pc:sldChg>
      <pc:sldChg chg="modSp">
        <pc:chgData name="Zou, Jun Qing" userId="3322e6ab-64fa-4ed9-80ad-32b329d997ae" providerId="ADAL" clId="{98C11411-15DD-437F-89DE-CCF5EB4D35F2}" dt="2022-03-16T02:05:53.850" v="4360" actId="207"/>
        <pc:sldMkLst>
          <pc:docMk/>
          <pc:sldMk cId="2354019016" sldId="495"/>
        </pc:sldMkLst>
        <pc:spChg chg="mod">
          <ac:chgData name="Zou, Jun Qing" userId="3322e6ab-64fa-4ed9-80ad-32b329d997ae" providerId="ADAL" clId="{98C11411-15DD-437F-89DE-CCF5EB4D35F2}" dt="2022-03-16T02:05:53.850" v="4360" actId="207"/>
          <ac:spMkLst>
            <pc:docMk/>
            <pc:sldMk cId="2354019016" sldId="495"/>
            <ac:spMk id="2" creationId="{81FE7C45-B6DB-494F-86F0-4040291EFE00}"/>
          </ac:spMkLst>
        </pc:spChg>
      </pc:sldChg>
      <pc:sldChg chg="addSp delSp modSp add">
        <pc:chgData name="Zou, Jun Qing" userId="3322e6ab-64fa-4ed9-80ad-32b329d997ae" providerId="ADAL" clId="{98C11411-15DD-437F-89DE-CCF5EB4D35F2}" dt="2022-03-16T04:50:10.545" v="4654" actId="20577"/>
        <pc:sldMkLst>
          <pc:docMk/>
          <pc:sldMk cId="1275626052" sldId="496"/>
        </pc:sldMkLst>
        <pc:spChg chg="del">
          <ac:chgData name="Zou, Jun Qing" userId="3322e6ab-64fa-4ed9-80ad-32b329d997ae" providerId="ADAL" clId="{98C11411-15DD-437F-89DE-CCF5EB4D35F2}" dt="2022-03-08T03:55:40.071" v="111"/>
          <ac:spMkLst>
            <pc:docMk/>
            <pc:sldMk cId="1275626052" sldId="496"/>
            <ac:spMk id="2" creationId="{E8162C26-BDCD-439A-A907-EB63621455BE}"/>
          </ac:spMkLst>
        </pc:spChg>
        <pc:spChg chg="del">
          <ac:chgData name="Zou, Jun Qing" userId="3322e6ab-64fa-4ed9-80ad-32b329d997ae" providerId="ADAL" clId="{98C11411-15DD-437F-89DE-CCF5EB4D35F2}" dt="2022-03-08T03:55:40.071" v="111"/>
          <ac:spMkLst>
            <pc:docMk/>
            <pc:sldMk cId="1275626052" sldId="496"/>
            <ac:spMk id="3" creationId="{7EAA906C-555C-4846-B010-2D85A6BCE137}"/>
          </ac:spMkLst>
        </pc:spChg>
        <pc:spChg chg="add mod">
          <ac:chgData name="Zou, Jun Qing" userId="3322e6ab-64fa-4ed9-80ad-32b329d997ae" providerId="ADAL" clId="{98C11411-15DD-437F-89DE-CCF5EB4D35F2}" dt="2022-03-16T04:50:10.545" v="4654" actId="20577"/>
          <ac:spMkLst>
            <pc:docMk/>
            <pc:sldMk cId="1275626052" sldId="496"/>
            <ac:spMk id="5" creationId="{9FCC9886-CFE1-44FB-BFBC-358E045B697C}"/>
          </ac:spMkLst>
        </pc:spChg>
        <pc:spChg chg="add mod">
          <ac:chgData name="Zou, Jun Qing" userId="3322e6ab-64fa-4ed9-80ad-32b329d997ae" providerId="ADAL" clId="{98C11411-15DD-437F-89DE-CCF5EB4D35F2}" dt="2022-03-16T04:45:09.086" v="4519" actId="1076"/>
          <ac:spMkLst>
            <pc:docMk/>
            <pc:sldMk cId="1275626052" sldId="496"/>
            <ac:spMk id="6" creationId="{59BA9C1A-9E78-409B-9F70-3921EB9F45FA}"/>
          </ac:spMkLst>
        </pc:spChg>
        <pc:picChg chg="add del mod">
          <ac:chgData name="Zou, Jun Qing" userId="3322e6ab-64fa-4ed9-80ad-32b329d997ae" providerId="ADAL" clId="{98C11411-15DD-437F-89DE-CCF5EB4D35F2}" dt="2022-03-16T04:45:34.735" v="4617" actId="1037"/>
          <ac:picMkLst>
            <pc:docMk/>
            <pc:sldMk cId="1275626052" sldId="496"/>
            <ac:picMk id="1026" creationId="{A3E7CF69-3D37-403A-B05B-8C774E8829D3}"/>
          </ac:picMkLst>
        </pc:picChg>
      </pc:sldChg>
      <pc:sldChg chg="addSp delSp modSp add">
        <pc:chgData name="Zou, Jun Qing" userId="3322e6ab-64fa-4ed9-80ad-32b329d997ae" providerId="ADAL" clId="{98C11411-15DD-437F-89DE-CCF5EB4D35F2}" dt="2022-03-17T00:40:48.990" v="4778" actId="1036"/>
        <pc:sldMkLst>
          <pc:docMk/>
          <pc:sldMk cId="2544026292" sldId="498"/>
        </pc:sldMkLst>
        <pc:spChg chg="mod">
          <ac:chgData name="Zou, Jun Qing" userId="3322e6ab-64fa-4ed9-80ad-32b329d997ae" providerId="ADAL" clId="{98C11411-15DD-437F-89DE-CCF5EB4D35F2}" dt="2022-03-15T00:35:10.075" v="2820" actId="1076"/>
          <ac:spMkLst>
            <pc:docMk/>
            <pc:sldMk cId="2544026292" sldId="498"/>
            <ac:spMk id="17" creationId="{413FCD7E-E30E-44E2-871E-E910B7A065A7}"/>
          </ac:spMkLst>
        </pc:spChg>
        <pc:spChg chg="mod">
          <ac:chgData name="Zou, Jun Qing" userId="3322e6ab-64fa-4ed9-80ad-32b329d997ae" providerId="ADAL" clId="{98C11411-15DD-437F-89DE-CCF5EB4D35F2}" dt="2022-03-14T08:51:50.021" v="1291" actId="6549"/>
          <ac:spMkLst>
            <pc:docMk/>
            <pc:sldMk cId="2544026292" sldId="498"/>
            <ac:spMk id="34" creationId="{E2FBC70F-912F-4048-8D52-6EF015F29FFE}"/>
          </ac:spMkLst>
        </pc:spChg>
        <pc:spChg chg="mod">
          <ac:chgData name="Zou, Jun Qing" userId="3322e6ab-64fa-4ed9-80ad-32b329d997ae" providerId="ADAL" clId="{98C11411-15DD-437F-89DE-CCF5EB4D35F2}" dt="2022-03-08T04:19:07.706" v="889" actId="20577"/>
          <ac:spMkLst>
            <pc:docMk/>
            <pc:sldMk cId="2544026292" sldId="498"/>
            <ac:spMk id="35" creationId="{47FF505C-2BC1-4D82-B782-C7AC2AD69454}"/>
          </ac:spMkLst>
        </pc:spChg>
        <pc:spChg chg="mod">
          <ac:chgData name="Zou, Jun Qing" userId="3322e6ab-64fa-4ed9-80ad-32b329d997ae" providerId="ADAL" clId="{98C11411-15DD-437F-89DE-CCF5EB4D35F2}" dt="2022-03-08T04:08:24.930" v="642" actId="20577"/>
          <ac:spMkLst>
            <pc:docMk/>
            <pc:sldMk cId="2544026292" sldId="498"/>
            <ac:spMk id="36" creationId="{63789410-8D6D-4A08-8ABE-C70AFBD4C242}"/>
          </ac:spMkLst>
        </pc:spChg>
        <pc:spChg chg="mod">
          <ac:chgData name="Zou, Jun Qing" userId="3322e6ab-64fa-4ed9-80ad-32b329d997ae" providerId="ADAL" clId="{98C11411-15DD-437F-89DE-CCF5EB4D35F2}" dt="2022-03-08T04:19:20.250" v="894" actId="20577"/>
          <ac:spMkLst>
            <pc:docMk/>
            <pc:sldMk cId="2544026292" sldId="498"/>
            <ac:spMk id="37" creationId="{1D8C834A-788B-4C23-8D4F-7BCCE246E576}"/>
          </ac:spMkLst>
        </pc:spChg>
        <pc:spChg chg="mod">
          <ac:chgData name="Zou, Jun Qing" userId="3322e6ab-64fa-4ed9-80ad-32b329d997ae" providerId="ADAL" clId="{98C11411-15DD-437F-89DE-CCF5EB4D35F2}" dt="2022-03-08T04:18:54.209" v="886" actId="1076"/>
          <ac:spMkLst>
            <pc:docMk/>
            <pc:sldMk cId="2544026292" sldId="498"/>
            <ac:spMk id="40" creationId="{30F055D4-41E2-491E-83B7-8745915C09F2}"/>
          </ac:spMkLst>
        </pc:spChg>
        <pc:spChg chg="mod">
          <ac:chgData name="Zou, Jun Qing" userId="3322e6ab-64fa-4ed9-80ad-32b329d997ae" providerId="ADAL" clId="{98C11411-15DD-437F-89DE-CCF5EB4D35F2}" dt="2022-03-08T04:07:56.451" v="623" actId="1037"/>
          <ac:spMkLst>
            <pc:docMk/>
            <pc:sldMk cId="2544026292" sldId="498"/>
            <ac:spMk id="41" creationId="{30A51AA3-BC80-4210-B23B-AF197425B673}"/>
          </ac:spMkLst>
        </pc:spChg>
        <pc:spChg chg="add mod">
          <ac:chgData name="Zou, Jun Qing" userId="3322e6ab-64fa-4ed9-80ad-32b329d997ae" providerId="ADAL" clId="{98C11411-15DD-437F-89DE-CCF5EB4D35F2}" dt="2022-03-15T00:36:25.175" v="2851" actId="20577"/>
          <ac:spMkLst>
            <pc:docMk/>
            <pc:sldMk cId="2544026292" sldId="498"/>
            <ac:spMk id="42" creationId="{018CBC98-701B-407B-98F2-8C4C97EB47E9}"/>
          </ac:spMkLst>
        </pc:spChg>
        <pc:spChg chg="mod">
          <ac:chgData name="Zou, Jun Qing" userId="3322e6ab-64fa-4ed9-80ad-32b329d997ae" providerId="ADAL" clId="{98C11411-15DD-437F-89DE-CCF5EB4D35F2}" dt="2022-03-16T04:40:20.196" v="4447" actId="1076"/>
          <ac:spMkLst>
            <pc:docMk/>
            <pc:sldMk cId="2544026292" sldId="498"/>
            <ac:spMk id="48" creationId="{57631510-9099-49AB-BD5D-5FBB05E61DCA}"/>
          </ac:spMkLst>
        </pc:spChg>
        <pc:spChg chg="mod">
          <ac:chgData name="Zou, Jun Qing" userId="3322e6ab-64fa-4ed9-80ad-32b329d997ae" providerId="ADAL" clId="{98C11411-15DD-437F-89DE-CCF5EB4D35F2}" dt="2022-03-08T04:08:57.967" v="653" actId="20577"/>
          <ac:spMkLst>
            <pc:docMk/>
            <pc:sldMk cId="2544026292" sldId="498"/>
            <ac:spMk id="49" creationId="{41BF0879-9A68-474F-AA8E-C9558A7211E6}"/>
          </ac:spMkLst>
        </pc:spChg>
        <pc:spChg chg="mod">
          <ac:chgData name="Zou, Jun Qing" userId="3322e6ab-64fa-4ed9-80ad-32b329d997ae" providerId="ADAL" clId="{98C11411-15DD-437F-89DE-CCF5EB4D35F2}" dt="2022-03-08T04:08:02.634" v="630" actId="20577"/>
          <ac:spMkLst>
            <pc:docMk/>
            <pc:sldMk cId="2544026292" sldId="498"/>
            <ac:spMk id="50" creationId="{D1CAE4E5-EF23-49D5-8959-D46FB25EC9B7}"/>
          </ac:spMkLst>
        </pc:spChg>
        <pc:spChg chg="add mod">
          <ac:chgData name="Zou, Jun Qing" userId="3322e6ab-64fa-4ed9-80ad-32b329d997ae" providerId="ADAL" clId="{98C11411-15DD-437F-89DE-CCF5EB4D35F2}" dt="2022-03-15T00:35:12.600" v="2821" actId="1076"/>
          <ac:spMkLst>
            <pc:docMk/>
            <pc:sldMk cId="2544026292" sldId="498"/>
            <ac:spMk id="51" creationId="{2186F99D-6B80-46E2-BCC7-9121E58266E6}"/>
          </ac:spMkLst>
        </pc:spChg>
        <pc:spChg chg="add mod">
          <ac:chgData name="Zou, Jun Qing" userId="3322e6ab-64fa-4ed9-80ad-32b329d997ae" providerId="ADAL" clId="{98C11411-15DD-437F-89DE-CCF5EB4D35F2}" dt="2022-03-17T00:40:48.990" v="4778" actId="1036"/>
          <ac:spMkLst>
            <pc:docMk/>
            <pc:sldMk cId="2544026292" sldId="498"/>
            <ac:spMk id="52" creationId="{0B35ACA9-0542-4B7B-9DE6-36EAC88771C7}"/>
          </ac:spMkLst>
        </pc:spChg>
        <pc:spChg chg="add mod">
          <ac:chgData name="Zou, Jun Qing" userId="3322e6ab-64fa-4ed9-80ad-32b329d997ae" providerId="ADAL" clId="{98C11411-15DD-437F-89DE-CCF5EB4D35F2}" dt="2022-03-08T04:18:36.132" v="878" actId="20577"/>
          <ac:spMkLst>
            <pc:docMk/>
            <pc:sldMk cId="2544026292" sldId="498"/>
            <ac:spMk id="57" creationId="{CDEE8615-E2C7-4D6C-ADF6-1D5B39DB872B}"/>
          </ac:spMkLst>
        </pc:spChg>
        <pc:spChg chg="add mod">
          <ac:chgData name="Zou, Jun Qing" userId="3322e6ab-64fa-4ed9-80ad-32b329d997ae" providerId="ADAL" clId="{98C11411-15DD-437F-89DE-CCF5EB4D35F2}" dt="2022-03-08T04:19:00.586" v="887" actId="1076"/>
          <ac:spMkLst>
            <pc:docMk/>
            <pc:sldMk cId="2544026292" sldId="498"/>
            <ac:spMk id="58" creationId="{FCD67A1D-42D1-44C1-B4C5-6381442FC6BD}"/>
          </ac:spMkLst>
        </pc:spChg>
        <pc:spChg chg="add mod">
          <ac:chgData name="Zou, Jun Qing" userId="3322e6ab-64fa-4ed9-80ad-32b329d997ae" providerId="ADAL" clId="{98C11411-15DD-437F-89DE-CCF5EB4D35F2}" dt="2022-03-08T04:19:37.723" v="898" actId="1035"/>
          <ac:spMkLst>
            <pc:docMk/>
            <pc:sldMk cId="2544026292" sldId="498"/>
            <ac:spMk id="59" creationId="{BDA30719-DBF8-4225-98F6-8AEAD4729DD2}"/>
          </ac:spMkLst>
        </pc:spChg>
        <pc:grpChg chg="mod">
          <ac:chgData name="Zou, Jun Qing" userId="3322e6ab-64fa-4ed9-80ad-32b329d997ae" providerId="ADAL" clId="{98C11411-15DD-437F-89DE-CCF5EB4D35F2}" dt="2022-03-15T00:34:24.840" v="2804" actId="571"/>
          <ac:grpSpMkLst>
            <pc:docMk/>
            <pc:sldMk cId="2544026292" sldId="498"/>
            <ac:grpSpMk id="47" creationId="{E753AC6C-88A5-40F7-98A0-04C791F404FC}"/>
          </ac:grpSpMkLst>
        </pc:grpChg>
        <pc:grpChg chg="add del mod">
          <ac:chgData name="Zou, Jun Qing" userId="3322e6ab-64fa-4ed9-80ad-32b329d997ae" providerId="ADAL" clId="{98C11411-15DD-437F-89DE-CCF5EB4D35F2}" dt="2022-03-08T04:18:16.994" v="865"/>
          <ac:grpSpMkLst>
            <pc:docMk/>
            <pc:sldMk cId="2544026292" sldId="498"/>
            <ac:grpSpMk id="51" creationId="{1A61CD56-FDAD-45BD-B9DE-4EA5BFEC99AE}"/>
          </ac:grpSpMkLst>
        </pc:grpChg>
        <pc:grpChg chg="add del mod">
          <ac:chgData name="Zou, Jun Qing" userId="3322e6ab-64fa-4ed9-80ad-32b329d997ae" providerId="ADAL" clId="{98C11411-15DD-437F-89DE-CCF5EB4D35F2}" dt="2022-03-08T04:18:19.178" v="867"/>
          <ac:grpSpMkLst>
            <pc:docMk/>
            <pc:sldMk cId="2544026292" sldId="498"/>
            <ac:grpSpMk id="54" creationId="{C653A473-B9C4-4776-8E0D-50E809FED03F}"/>
          </ac:grpSpMkLst>
        </pc:grpChg>
        <pc:cxnChg chg="mod">
          <ac:chgData name="Zou, Jun Qing" userId="3322e6ab-64fa-4ed9-80ad-32b329d997ae" providerId="ADAL" clId="{98C11411-15DD-437F-89DE-CCF5EB4D35F2}" dt="2022-03-16T01:59:56.373" v="4213" actId="1038"/>
          <ac:cxnSpMkLst>
            <pc:docMk/>
            <pc:sldMk cId="2544026292" sldId="498"/>
            <ac:cxnSpMk id="18" creationId="{29D73EE8-C885-47D3-90D1-56B6834B60D4}"/>
          </ac:cxnSpMkLst>
        </pc:cxnChg>
        <pc:cxnChg chg="add mod">
          <ac:chgData name="Zou, Jun Qing" userId="3322e6ab-64fa-4ed9-80ad-32b329d997ae" providerId="ADAL" clId="{98C11411-15DD-437F-89DE-CCF5EB4D35F2}" dt="2022-03-17T00:40:48.990" v="4778" actId="1036"/>
          <ac:cxnSpMkLst>
            <pc:docMk/>
            <pc:sldMk cId="2544026292" sldId="498"/>
            <ac:cxnSpMk id="53" creationId="{1CE770B9-31E7-4619-B0B3-A69C890BD202}"/>
          </ac:cxnSpMkLst>
        </pc:cxnChg>
      </pc:sldChg>
      <pc:sldChg chg="addSp modSp add">
        <pc:chgData name="Zou, Jun Qing" userId="3322e6ab-64fa-4ed9-80ad-32b329d997ae" providerId="ADAL" clId="{98C11411-15DD-437F-89DE-CCF5EB4D35F2}" dt="2022-03-16T06:01:57.683" v="4730" actId="20577"/>
        <pc:sldMkLst>
          <pc:docMk/>
          <pc:sldMk cId="2474472578" sldId="499"/>
        </pc:sldMkLst>
        <pc:spChg chg="mod">
          <ac:chgData name="Zou, Jun Qing" userId="3322e6ab-64fa-4ed9-80ad-32b329d997ae" providerId="ADAL" clId="{98C11411-15DD-437F-89DE-CCF5EB4D35F2}" dt="2022-03-14T09:34:59.986" v="1614" actId="20577"/>
          <ac:spMkLst>
            <pc:docMk/>
            <pc:sldMk cId="2474472578" sldId="499"/>
            <ac:spMk id="3" creationId="{B8714D05-CFCC-4A79-A76A-0CC3ACCF06A7}"/>
          </ac:spMkLst>
        </pc:spChg>
        <pc:spChg chg="add mod">
          <ac:chgData name="Zou, Jun Qing" userId="3322e6ab-64fa-4ed9-80ad-32b329d997ae" providerId="ADAL" clId="{98C11411-15DD-437F-89DE-CCF5EB4D35F2}" dt="2022-03-16T06:01:57.683" v="4730" actId="20577"/>
          <ac:spMkLst>
            <pc:docMk/>
            <pc:sldMk cId="2474472578" sldId="499"/>
            <ac:spMk id="27" creationId="{AE733A91-D32C-4756-BD23-AD64F2F152B1}"/>
          </ac:spMkLst>
        </pc:spChg>
        <pc:spChg chg="add">
          <ac:chgData name="Zou, Jun Qing" userId="3322e6ab-64fa-4ed9-80ad-32b329d997ae" providerId="ADAL" clId="{98C11411-15DD-437F-89DE-CCF5EB4D35F2}" dt="2022-03-15T00:36:44.827" v="2852"/>
          <ac:spMkLst>
            <pc:docMk/>
            <pc:sldMk cId="2474472578" sldId="499"/>
            <ac:spMk id="31" creationId="{16687EEA-56C8-4FB3-90F8-BF9D1473999F}"/>
          </ac:spMkLst>
        </pc:spChg>
        <pc:spChg chg="mod">
          <ac:chgData name="Zou, Jun Qing" userId="3322e6ab-64fa-4ed9-80ad-32b329d997ae" providerId="ADAL" clId="{98C11411-15DD-437F-89DE-CCF5EB4D35F2}" dt="2022-03-15T00:37:16.552" v="2858" actId="20577"/>
          <ac:spMkLst>
            <pc:docMk/>
            <pc:sldMk cId="2474472578" sldId="499"/>
            <ac:spMk id="48" creationId="{9B67C316-DB7C-4309-950F-8E56978B106C}"/>
          </ac:spMkLst>
        </pc:spChg>
        <pc:cxnChg chg="add">
          <ac:chgData name="Zou, Jun Qing" userId="3322e6ab-64fa-4ed9-80ad-32b329d997ae" providerId="ADAL" clId="{98C11411-15DD-437F-89DE-CCF5EB4D35F2}" dt="2022-03-15T00:36:44.827" v="2852"/>
          <ac:cxnSpMkLst>
            <pc:docMk/>
            <pc:sldMk cId="2474472578" sldId="499"/>
            <ac:cxnSpMk id="26" creationId="{7031A277-F6E0-4E46-98FB-787009BC4F0C}"/>
          </ac:cxnSpMkLst>
        </pc:cxnChg>
        <pc:cxnChg chg="add">
          <ac:chgData name="Zou, Jun Qing" userId="3322e6ab-64fa-4ed9-80ad-32b329d997ae" providerId="ADAL" clId="{98C11411-15DD-437F-89DE-CCF5EB4D35F2}" dt="2022-03-15T00:36:44.827" v="2852"/>
          <ac:cxnSpMkLst>
            <pc:docMk/>
            <pc:sldMk cId="2474472578" sldId="499"/>
            <ac:cxnSpMk id="29" creationId="{1442F342-E8E3-46EF-992E-008C71ECE329}"/>
          </ac:cxnSpMkLst>
        </pc:cxnChg>
      </pc:sldChg>
      <pc:sldChg chg="modSp add">
        <pc:chgData name="Zou, Jun Qing" userId="3322e6ab-64fa-4ed9-80ad-32b329d997ae" providerId="ADAL" clId="{98C11411-15DD-437F-89DE-CCF5EB4D35F2}" dt="2022-03-22T03:30:01.588" v="5816" actId="404"/>
        <pc:sldMkLst>
          <pc:docMk/>
          <pc:sldMk cId="317699042" sldId="500"/>
        </pc:sldMkLst>
        <pc:spChg chg="mod">
          <ac:chgData name="Zou, Jun Qing" userId="3322e6ab-64fa-4ed9-80ad-32b329d997ae" providerId="ADAL" clId="{98C11411-15DD-437F-89DE-CCF5EB4D35F2}" dt="2022-03-15T00:39:16.680" v="2880" actId="20577"/>
          <ac:spMkLst>
            <pc:docMk/>
            <pc:sldMk cId="317699042" sldId="500"/>
            <ac:spMk id="2" creationId="{BD3C9CBF-9621-4093-B799-22BD351CBE47}"/>
          </ac:spMkLst>
        </pc:spChg>
        <pc:spChg chg="mod">
          <ac:chgData name="Zou, Jun Qing" userId="3322e6ab-64fa-4ed9-80ad-32b329d997ae" providerId="ADAL" clId="{98C11411-15DD-437F-89DE-CCF5EB4D35F2}" dt="2022-03-22T03:30:01.588" v="5816" actId="404"/>
          <ac:spMkLst>
            <pc:docMk/>
            <pc:sldMk cId="317699042" sldId="500"/>
            <ac:spMk id="7" creationId="{2145BB8D-078D-4AA8-ADA1-BECE9CB1A65D}"/>
          </ac:spMkLst>
        </pc:spChg>
      </pc:sldChg>
      <pc:sldChg chg="addSp delSp modSp add">
        <pc:chgData name="Zou, Jun Qing" userId="3322e6ab-64fa-4ed9-80ad-32b329d997ae" providerId="ADAL" clId="{98C11411-15DD-437F-89DE-CCF5EB4D35F2}" dt="2022-03-31T05:21:46.186" v="6261" actId="20577"/>
        <pc:sldMkLst>
          <pc:docMk/>
          <pc:sldMk cId="1170833952" sldId="501"/>
        </pc:sldMkLst>
        <pc:spChg chg="add del mod">
          <ac:chgData name="Zou, Jun Qing" userId="3322e6ab-64fa-4ed9-80ad-32b329d997ae" providerId="ADAL" clId="{98C11411-15DD-437F-89DE-CCF5EB4D35F2}" dt="2022-03-14T09:30:39.074" v="1343" actId="478"/>
          <ac:spMkLst>
            <pc:docMk/>
            <pc:sldMk cId="1170833952" sldId="501"/>
            <ac:spMk id="2" creationId="{D3CC8C86-28C0-43B3-888B-8BAA4E9ECCBB}"/>
          </ac:spMkLst>
        </pc:spChg>
        <pc:spChg chg="mod">
          <ac:chgData name="Zou, Jun Qing" userId="3322e6ab-64fa-4ed9-80ad-32b329d997ae" providerId="ADAL" clId="{98C11411-15DD-437F-89DE-CCF5EB4D35F2}" dt="2022-03-16T04:50:51.596" v="4655" actId="20577"/>
          <ac:spMkLst>
            <pc:docMk/>
            <pc:sldMk cId="1170833952" sldId="501"/>
            <ac:spMk id="3" creationId="{FCB0AAFD-5F1E-489F-8907-5707EC8F75A9}"/>
          </ac:spMkLst>
        </pc:spChg>
        <pc:spChg chg="mod">
          <ac:chgData name="Zou, Jun Qing" userId="3322e6ab-64fa-4ed9-80ad-32b329d997ae" providerId="ADAL" clId="{98C11411-15DD-437F-89DE-CCF5EB4D35F2}" dt="2022-03-16T04:51:11.625" v="4672" actId="20577"/>
          <ac:spMkLst>
            <pc:docMk/>
            <pc:sldMk cId="1170833952" sldId="501"/>
            <ac:spMk id="10" creationId="{F035F982-DB1E-473F-B77F-2398E16CE21C}"/>
          </ac:spMkLst>
        </pc:spChg>
        <pc:graphicFrameChg chg="add del mod">
          <ac:chgData name="Zou, Jun Qing" userId="3322e6ab-64fa-4ed9-80ad-32b329d997ae" providerId="ADAL" clId="{98C11411-15DD-437F-89DE-CCF5EB4D35F2}" dt="2022-03-31T05:21:46.186" v="6261" actId="20577"/>
          <ac:graphicFrameMkLst>
            <pc:docMk/>
            <pc:sldMk cId="1170833952" sldId="501"/>
            <ac:graphicFrameMk id="7" creationId="{AC219BD3-1A21-4574-B37F-639C05B5ADCD}"/>
          </ac:graphicFrameMkLst>
        </pc:graphicFrameChg>
      </pc:sldChg>
      <pc:sldChg chg="delSp modSp add">
        <pc:chgData name="Zou, Jun Qing" userId="3322e6ab-64fa-4ed9-80ad-32b329d997ae" providerId="ADAL" clId="{98C11411-15DD-437F-89DE-CCF5EB4D35F2}" dt="2022-03-25T03:16:10.291" v="6086" actId="20577"/>
        <pc:sldMkLst>
          <pc:docMk/>
          <pc:sldMk cId="3814485437" sldId="502"/>
        </pc:sldMkLst>
        <pc:spChg chg="mod">
          <ac:chgData name="Zou, Jun Qing" userId="3322e6ab-64fa-4ed9-80ad-32b329d997ae" providerId="ADAL" clId="{98C11411-15DD-437F-89DE-CCF5EB4D35F2}" dt="2022-03-25T03:16:10.291" v="6086" actId="20577"/>
          <ac:spMkLst>
            <pc:docMk/>
            <pc:sldMk cId="3814485437" sldId="502"/>
            <ac:spMk id="2" creationId="{6CFC478A-CFE9-45A5-AB70-4FD93A9E9CDF}"/>
          </ac:spMkLst>
        </pc:spChg>
        <pc:spChg chg="mod">
          <ac:chgData name="Zou, Jun Qing" userId="3322e6ab-64fa-4ed9-80ad-32b329d997ae" providerId="ADAL" clId="{98C11411-15DD-437F-89DE-CCF5EB4D35F2}" dt="2022-03-15T01:00:00.607" v="3279" actId="20577"/>
          <ac:spMkLst>
            <pc:docMk/>
            <pc:sldMk cId="3814485437" sldId="502"/>
            <ac:spMk id="3" creationId="{1A33ED23-C23B-46CB-94A0-FFD1FBF7C638}"/>
          </ac:spMkLst>
        </pc:spChg>
        <pc:picChg chg="del">
          <ac:chgData name="Zou, Jun Qing" userId="3322e6ab-64fa-4ed9-80ad-32b329d997ae" providerId="ADAL" clId="{98C11411-15DD-437F-89DE-CCF5EB4D35F2}" dt="2022-03-09T09:49:20.423" v="1219" actId="478"/>
          <ac:picMkLst>
            <pc:docMk/>
            <pc:sldMk cId="3814485437" sldId="502"/>
            <ac:picMk id="2050" creationId="{13E6B474-CE17-43E2-A7A3-3803FFCBFF2A}"/>
          </ac:picMkLst>
        </pc:picChg>
      </pc:sldChg>
      <pc:sldChg chg="addSp delSp modSp add">
        <pc:chgData name="Zou, Jun Qing" userId="3322e6ab-64fa-4ed9-80ad-32b329d997ae" providerId="ADAL" clId="{98C11411-15DD-437F-89DE-CCF5EB4D35F2}" dt="2022-03-22T03:31:31.473" v="5820" actId="20577"/>
        <pc:sldMkLst>
          <pc:docMk/>
          <pc:sldMk cId="4037845794" sldId="503"/>
        </pc:sldMkLst>
        <pc:spChg chg="mod">
          <ac:chgData name="Zou, Jun Qing" userId="3322e6ab-64fa-4ed9-80ad-32b329d997ae" providerId="ADAL" clId="{98C11411-15DD-437F-89DE-CCF5EB4D35F2}" dt="2022-03-16T06:00:59.493" v="4724" actId="6549"/>
          <ac:spMkLst>
            <pc:docMk/>
            <pc:sldMk cId="4037845794" sldId="503"/>
            <ac:spMk id="6" creationId="{81CB4201-CF54-4622-92D4-44573E150E9C}"/>
          </ac:spMkLst>
        </pc:spChg>
        <pc:spChg chg="add del">
          <ac:chgData name="Zou, Jun Qing" userId="3322e6ab-64fa-4ed9-80ad-32b329d997ae" providerId="ADAL" clId="{98C11411-15DD-437F-89DE-CCF5EB4D35F2}" dt="2022-03-14T07:01:36.506" v="1246" actId="478"/>
          <ac:spMkLst>
            <pc:docMk/>
            <pc:sldMk cId="4037845794" sldId="503"/>
            <ac:spMk id="14" creationId="{933EB723-3FDD-4E24-8ABE-B255B5DE623E}"/>
          </ac:spMkLst>
        </pc:spChg>
        <pc:spChg chg="add mod">
          <ac:chgData name="Zou, Jun Qing" userId="3322e6ab-64fa-4ed9-80ad-32b329d997ae" providerId="ADAL" clId="{98C11411-15DD-437F-89DE-CCF5EB4D35F2}" dt="2022-03-22T03:31:31.473" v="5820" actId="20577"/>
          <ac:spMkLst>
            <pc:docMk/>
            <pc:sldMk cId="4037845794" sldId="503"/>
            <ac:spMk id="14" creationId="{E3F1E123-5AAB-4677-99B8-7CB2C37BAEAC}"/>
          </ac:spMkLst>
        </pc:spChg>
        <pc:spChg chg="add del mod">
          <ac:chgData name="Zou, Jun Qing" userId="3322e6ab-64fa-4ed9-80ad-32b329d997ae" providerId="ADAL" clId="{98C11411-15DD-437F-89DE-CCF5EB4D35F2}" dt="2022-03-14T07:01:35.837" v="1243" actId="1076"/>
          <ac:spMkLst>
            <pc:docMk/>
            <pc:sldMk cId="4037845794" sldId="503"/>
            <ac:spMk id="16" creationId="{6A657229-881D-4F44-86B4-0686AD132C30}"/>
          </ac:spMkLst>
        </pc:spChg>
        <pc:spChg chg="add">
          <ac:chgData name="Zou, Jun Qing" userId="3322e6ab-64fa-4ed9-80ad-32b329d997ae" providerId="ADAL" clId="{98C11411-15DD-437F-89DE-CCF5EB4D35F2}" dt="2022-03-15T00:37:31.362" v="2859"/>
          <ac:spMkLst>
            <pc:docMk/>
            <pc:sldMk cId="4037845794" sldId="503"/>
            <ac:spMk id="18" creationId="{0703B7AF-EE09-4E7F-918C-77B618ACE60B}"/>
          </ac:spMkLst>
        </pc:spChg>
        <pc:spChg chg="mod">
          <ac:chgData name="Zou, Jun Qing" userId="3322e6ab-64fa-4ed9-80ad-32b329d997ae" providerId="ADAL" clId="{98C11411-15DD-437F-89DE-CCF5EB4D35F2}" dt="2022-03-14T07:02:20.614" v="1276" actId="1076"/>
          <ac:spMkLst>
            <pc:docMk/>
            <pc:sldMk cId="4037845794" sldId="503"/>
            <ac:spMk id="48" creationId="{9B67C316-DB7C-4309-950F-8E56978B106C}"/>
          </ac:spMkLst>
        </pc:spChg>
        <pc:spChg chg="add del mod">
          <ac:chgData name="Zou, Jun Qing" userId="3322e6ab-64fa-4ed9-80ad-32b329d997ae" providerId="ADAL" clId="{98C11411-15DD-437F-89DE-CCF5EB4D35F2}" dt="2022-03-14T07:02:42.148" v="1278" actId="478"/>
          <ac:spMkLst>
            <pc:docMk/>
            <pc:sldMk cId="4037845794" sldId="503"/>
            <ac:spMk id="50" creationId="{5C520CB1-4352-4C07-8362-C8170144C943}"/>
          </ac:spMkLst>
        </pc:spChg>
        <pc:cxnChg chg="add">
          <ac:chgData name="Zou, Jun Qing" userId="3322e6ab-64fa-4ed9-80ad-32b329d997ae" providerId="ADAL" clId="{98C11411-15DD-437F-89DE-CCF5EB4D35F2}" dt="2022-03-15T00:37:31.362" v="2859"/>
          <ac:cxnSpMkLst>
            <pc:docMk/>
            <pc:sldMk cId="4037845794" sldId="503"/>
            <ac:cxnSpMk id="13" creationId="{53F1C0CA-C38C-4E93-90EB-AC10CCF675F5}"/>
          </ac:cxnSpMkLst>
        </pc:cxnChg>
        <pc:cxnChg chg="add">
          <ac:chgData name="Zou, Jun Qing" userId="3322e6ab-64fa-4ed9-80ad-32b329d997ae" providerId="ADAL" clId="{98C11411-15DD-437F-89DE-CCF5EB4D35F2}" dt="2022-03-15T00:37:31.362" v="2859"/>
          <ac:cxnSpMkLst>
            <pc:docMk/>
            <pc:sldMk cId="4037845794" sldId="503"/>
            <ac:cxnSpMk id="17" creationId="{1F708B2D-7FE8-405F-BAE2-D5B16DE33B41}"/>
          </ac:cxnSpMkLst>
        </pc:cxnChg>
        <pc:cxnChg chg="mod">
          <ac:chgData name="Zou, Jun Qing" userId="3322e6ab-64fa-4ed9-80ad-32b329d997ae" providerId="ADAL" clId="{98C11411-15DD-437F-89DE-CCF5EB4D35F2}" dt="2022-03-14T07:01:35.837" v="1243" actId="1076"/>
          <ac:cxnSpMkLst>
            <pc:docMk/>
            <pc:sldMk cId="4037845794" sldId="503"/>
            <ac:cxnSpMk id="40" creationId="{4498B769-B3F6-4742-B2AE-42AD27825FD4}"/>
          </ac:cxnSpMkLst>
        </pc:cxnChg>
        <pc:cxnChg chg="mod">
          <ac:chgData name="Zou, Jun Qing" userId="3322e6ab-64fa-4ed9-80ad-32b329d997ae" providerId="ADAL" clId="{98C11411-15DD-437F-89DE-CCF5EB4D35F2}" dt="2022-03-14T07:01:36.271" v="1245" actId="14100"/>
          <ac:cxnSpMkLst>
            <pc:docMk/>
            <pc:sldMk cId="4037845794" sldId="503"/>
            <ac:cxnSpMk id="42" creationId="{BA6B55B5-F8B8-42F5-B8BB-C276359C828B}"/>
          </ac:cxnSpMkLst>
        </pc:cxnChg>
      </pc:sldChg>
      <pc:sldChg chg="delSp modSp add">
        <pc:chgData name="Zou, Jun Qing" userId="3322e6ab-64fa-4ed9-80ad-32b329d997ae" providerId="ADAL" clId="{98C11411-15DD-437F-89DE-CCF5EB4D35F2}" dt="2022-03-14T09:43:37.913" v="2260" actId="12"/>
        <pc:sldMkLst>
          <pc:docMk/>
          <pc:sldMk cId="328777840" sldId="504"/>
        </pc:sldMkLst>
        <pc:spChg chg="mod">
          <ac:chgData name="Zou, Jun Qing" userId="3322e6ab-64fa-4ed9-80ad-32b329d997ae" providerId="ADAL" clId="{98C11411-15DD-437F-89DE-CCF5EB4D35F2}" dt="2022-03-14T09:43:37.913" v="2260" actId="12"/>
          <ac:spMkLst>
            <pc:docMk/>
            <pc:sldMk cId="328777840" sldId="504"/>
            <ac:spMk id="2" creationId="{137E317F-C956-475D-840F-18486F1A3E2D}"/>
          </ac:spMkLst>
        </pc:spChg>
        <pc:spChg chg="del">
          <ac:chgData name="Zou, Jun Qing" userId="3322e6ab-64fa-4ed9-80ad-32b329d997ae" providerId="ADAL" clId="{98C11411-15DD-437F-89DE-CCF5EB4D35F2}" dt="2022-03-14T09:39:59.465" v="1875" actId="478"/>
          <ac:spMkLst>
            <pc:docMk/>
            <pc:sldMk cId="328777840" sldId="504"/>
            <ac:spMk id="3" creationId="{FBD74DAA-0469-431B-B418-C0FBEC39D68B}"/>
          </ac:spMkLst>
        </pc:spChg>
        <pc:spChg chg="mod">
          <ac:chgData name="Zou, Jun Qing" userId="3322e6ab-64fa-4ed9-80ad-32b329d997ae" providerId="ADAL" clId="{98C11411-15DD-437F-89DE-CCF5EB4D35F2}" dt="2022-03-14T09:42:53.905" v="2129" actId="20577"/>
          <ac:spMkLst>
            <pc:docMk/>
            <pc:sldMk cId="328777840" sldId="504"/>
            <ac:spMk id="4" creationId="{58C6FE1C-3871-40BC-84D8-92899F434EF1}"/>
          </ac:spMkLst>
        </pc:spChg>
      </pc:sldChg>
      <pc:sldChg chg="addSp delSp modSp add">
        <pc:chgData name="Zou, Jun Qing" userId="3322e6ab-64fa-4ed9-80ad-32b329d997ae" providerId="ADAL" clId="{98C11411-15DD-437F-89DE-CCF5EB4D35F2}" dt="2022-03-31T05:27:55.394" v="6270" actId="20577"/>
        <pc:sldMkLst>
          <pc:docMk/>
          <pc:sldMk cId="1421075501" sldId="505"/>
        </pc:sldMkLst>
        <pc:spChg chg="del">
          <ac:chgData name="Zou, Jun Qing" userId="3322e6ab-64fa-4ed9-80ad-32b329d997ae" providerId="ADAL" clId="{98C11411-15DD-437F-89DE-CCF5EB4D35F2}" dt="2022-03-16T01:52:36.771" v="3486"/>
          <ac:spMkLst>
            <pc:docMk/>
            <pc:sldMk cId="1421075501" sldId="505"/>
            <ac:spMk id="2" creationId="{2170037D-FC3D-46E9-B01D-07A6FCFD0CF0}"/>
          </ac:spMkLst>
        </pc:spChg>
        <pc:spChg chg="del">
          <ac:chgData name="Zou, Jun Qing" userId="3322e6ab-64fa-4ed9-80ad-32b329d997ae" providerId="ADAL" clId="{98C11411-15DD-437F-89DE-CCF5EB4D35F2}" dt="2022-03-16T01:52:36.771" v="3486"/>
          <ac:spMkLst>
            <pc:docMk/>
            <pc:sldMk cId="1421075501" sldId="505"/>
            <ac:spMk id="3" creationId="{8A650D3D-7C96-4739-BC49-CD007615D9AF}"/>
          </ac:spMkLst>
        </pc:spChg>
        <pc:spChg chg="del">
          <ac:chgData name="Zou, Jun Qing" userId="3322e6ab-64fa-4ed9-80ad-32b329d997ae" providerId="ADAL" clId="{98C11411-15DD-437F-89DE-CCF5EB4D35F2}" dt="2022-03-16T01:52:36.771" v="3486"/>
          <ac:spMkLst>
            <pc:docMk/>
            <pc:sldMk cId="1421075501" sldId="505"/>
            <ac:spMk id="4" creationId="{FB290D7F-0D39-4085-9CAB-F79E6AAC56A5}"/>
          </ac:spMkLst>
        </pc:spChg>
        <pc:spChg chg="add mod">
          <ac:chgData name="Zou, Jun Qing" userId="3322e6ab-64fa-4ed9-80ad-32b329d997ae" providerId="ADAL" clId="{98C11411-15DD-437F-89DE-CCF5EB4D35F2}" dt="2022-03-16T01:52:42.233" v="3497" actId="20577"/>
          <ac:spMkLst>
            <pc:docMk/>
            <pc:sldMk cId="1421075501" sldId="505"/>
            <ac:spMk id="6" creationId="{636D33CA-9F2A-4050-906A-05DFAEEEC386}"/>
          </ac:spMkLst>
        </pc:spChg>
        <pc:spChg chg="add mod">
          <ac:chgData name="Zou, Jun Qing" userId="3322e6ab-64fa-4ed9-80ad-32b329d997ae" providerId="ADAL" clId="{98C11411-15DD-437F-89DE-CCF5EB4D35F2}" dt="2022-03-31T05:27:55.394" v="6270" actId="20577"/>
          <ac:spMkLst>
            <pc:docMk/>
            <pc:sldMk cId="1421075501" sldId="505"/>
            <ac:spMk id="7" creationId="{70C4755C-21F7-40B2-8F8E-602FC8A5A41B}"/>
          </ac:spMkLst>
        </pc:spChg>
      </pc:sldChg>
      <pc:sldChg chg="modSp add">
        <pc:chgData name="Zou, Jun Qing" userId="3322e6ab-64fa-4ed9-80ad-32b329d997ae" providerId="ADAL" clId="{98C11411-15DD-437F-89DE-CCF5EB4D35F2}" dt="2022-03-16T04:53:50.008" v="4714" actId="1037"/>
        <pc:sldMkLst>
          <pc:docMk/>
          <pc:sldMk cId="845499090" sldId="506"/>
        </pc:sldMkLst>
        <pc:picChg chg="mod">
          <ac:chgData name="Zou, Jun Qing" userId="3322e6ab-64fa-4ed9-80ad-32b329d997ae" providerId="ADAL" clId="{98C11411-15DD-437F-89DE-CCF5EB4D35F2}" dt="2022-03-16T04:53:50.008" v="4714" actId="1037"/>
          <ac:picMkLst>
            <pc:docMk/>
            <pc:sldMk cId="845499090" sldId="506"/>
            <ac:picMk id="2050" creationId="{E70AAB15-5E4F-44F2-BAF8-91057315419E}"/>
          </ac:picMkLst>
        </pc:picChg>
      </pc:sldChg>
      <pc:sldChg chg="addSp modSp add">
        <pc:chgData name="Zou, Jun Qing" userId="3322e6ab-64fa-4ed9-80ad-32b329d997ae" providerId="ADAL" clId="{98C11411-15DD-437F-89DE-CCF5EB4D35F2}" dt="2022-03-25T03:19:00.436" v="6181" actId="20577"/>
        <pc:sldMkLst>
          <pc:docMk/>
          <pc:sldMk cId="3011581315" sldId="507"/>
        </pc:sldMkLst>
        <pc:spChg chg="mod">
          <ac:chgData name="Zou, Jun Qing" userId="3322e6ab-64fa-4ed9-80ad-32b329d997ae" providerId="ADAL" clId="{98C11411-15DD-437F-89DE-CCF5EB4D35F2}" dt="2022-03-25T03:18:50.773" v="6175" actId="20577"/>
          <ac:spMkLst>
            <pc:docMk/>
            <pc:sldMk cId="3011581315" sldId="507"/>
            <ac:spMk id="2" creationId="{3485D50A-52BC-413B-BD29-289279C61DC5}"/>
          </ac:spMkLst>
        </pc:spChg>
        <pc:spChg chg="mod">
          <ac:chgData name="Zou, Jun Qing" userId="3322e6ab-64fa-4ed9-80ad-32b329d997ae" providerId="ADAL" clId="{98C11411-15DD-437F-89DE-CCF5EB4D35F2}" dt="2022-03-25T03:19:00.436" v="6181" actId="20577"/>
          <ac:spMkLst>
            <pc:docMk/>
            <pc:sldMk cId="3011581315" sldId="507"/>
            <ac:spMk id="3" creationId="{56CE5297-4ACC-44F1-A0B4-64B5BD712C76}"/>
          </ac:spMkLst>
        </pc:spChg>
        <pc:spChg chg="mod">
          <ac:chgData name="Zou, Jun Qing" userId="3322e6ab-64fa-4ed9-80ad-32b329d997ae" providerId="ADAL" clId="{98C11411-15DD-437F-89DE-CCF5EB4D35F2}" dt="2022-03-22T00:41:37.814" v="5771" actId="20577"/>
          <ac:spMkLst>
            <pc:docMk/>
            <pc:sldMk cId="3011581315" sldId="507"/>
            <ac:spMk id="4" creationId="{76583E55-8D6E-4C66-B6CE-92F99C8BF3C1}"/>
          </ac:spMkLst>
        </pc:spChg>
        <pc:picChg chg="add mod">
          <ac:chgData name="Zou, Jun Qing" userId="3322e6ab-64fa-4ed9-80ad-32b329d997ae" providerId="ADAL" clId="{98C11411-15DD-437F-89DE-CCF5EB4D35F2}" dt="2022-03-22T00:30:34.229" v="5762" actId="1076"/>
          <ac:picMkLst>
            <pc:docMk/>
            <pc:sldMk cId="3011581315" sldId="507"/>
            <ac:picMk id="1026" creationId="{DE3E7699-98DD-4995-9733-A8D672C629D6}"/>
          </ac:picMkLst>
        </pc:picChg>
      </pc:sldChg>
    </pc:docChg>
  </pc:docChgLst>
  <pc:docChgLst>
    <pc:chgData userId="7aa1b67d9ab633a3" providerId="LiveId" clId="{F068D9D1-FD04-4A97-B07A-EDA439D578A8}"/>
  </pc:docChgLst>
  <pc:docChgLst>
    <pc:chgData name="Zou Jun Qing" userId="7aa1b67d9ab633a3" providerId="LiveId" clId="{C4019159-581A-4DCF-A362-2B5CBC2B0D13}"/>
  </pc:docChgLst>
  <pc:docChgLst>
    <pc:chgData name="Jun Qing Zou" userId="3322e6ab-64fa-4ed9-80ad-32b329d997ae" providerId="ADAL" clId="{31822030-B75A-4B83-9FBF-321A2033C897}"/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934F4B-1F5B-4AF7-9E71-024DB6CB390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FA6F28-E87F-4BB4-B8A2-0A2406D0DA41}">
      <dgm:prSet/>
      <dgm:spPr/>
      <dgm:t>
        <a:bodyPr/>
        <a:lstStyle/>
        <a:p>
          <a:r>
            <a:rPr lang="en-US" dirty="0"/>
            <a:t>AT#XDFUGET=&lt;op&gt;,&lt;host&gt;,&lt;image_1&gt;[,&lt;image_2&gt;[,&lt;</a:t>
          </a:r>
          <a:r>
            <a:rPr lang="en-US" dirty="0" err="1"/>
            <a:t>sec_tag</a:t>
          </a:r>
          <a:r>
            <a:rPr lang="en-US" dirty="0"/>
            <a:t>&gt;]]</a:t>
          </a:r>
        </a:p>
      </dgm:t>
    </dgm:pt>
    <dgm:pt modelId="{E993EB14-5E62-47D8-81C2-02CDD5FF98EF}" type="parTrans" cxnId="{42B83DEF-8608-4748-AB31-7C8B24FD8E7C}">
      <dgm:prSet/>
      <dgm:spPr/>
      <dgm:t>
        <a:bodyPr/>
        <a:lstStyle/>
        <a:p>
          <a:endParaRPr lang="en-US"/>
        </a:p>
      </dgm:t>
    </dgm:pt>
    <dgm:pt modelId="{ECBD0F3E-EF95-4B98-84BC-5254EF45577A}" type="sibTrans" cxnId="{42B83DEF-8608-4748-AB31-7C8B24FD8E7C}">
      <dgm:prSet/>
      <dgm:spPr/>
      <dgm:t>
        <a:bodyPr/>
        <a:lstStyle/>
        <a:p>
          <a:endParaRPr lang="en-US"/>
        </a:p>
      </dgm:t>
    </dgm:pt>
    <dgm:pt modelId="{7E70D88E-D30D-491B-A7E6-45672B8C9C67}">
      <dgm:prSet custT="1"/>
      <dgm:spPr/>
      <dgm:t>
        <a:bodyPr/>
        <a:lstStyle/>
        <a:p>
          <a:r>
            <a:rPr lang="en-US" sz="900" i="0" dirty="0"/>
            <a:t>&lt;op&gt;</a:t>
          </a:r>
          <a:r>
            <a:rPr lang="en-US" sz="900" dirty="0"/>
            <a:t>			0 – cancel download; 1 – download; 8 – erase secondary</a:t>
          </a:r>
        </a:p>
      </dgm:t>
    </dgm:pt>
    <dgm:pt modelId="{54CCA3DB-7B6C-4A87-B625-98107722A3CC}" type="parTrans" cxnId="{6D60B2EC-FF14-4EF7-AEE1-D5143D65ADE1}">
      <dgm:prSet/>
      <dgm:spPr/>
      <dgm:t>
        <a:bodyPr/>
        <a:lstStyle/>
        <a:p>
          <a:endParaRPr lang="en-US"/>
        </a:p>
      </dgm:t>
    </dgm:pt>
    <dgm:pt modelId="{DD25B282-89BB-4239-9EB0-B77E51E60979}" type="sibTrans" cxnId="{6D60B2EC-FF14-4EF7-AEE1-D5143D65ADE1}">
      <dgm:prSet/>
      <dgm:spPr/>
      <dgm:t>
        <a:bodyPr/>
        <a:lstStyle/>
        <a:p>
          <a:endParaRPr lang="en-US"/>
        </a:p>
      </dgm:t>
    </dgm:pt>
    <dgm:pt modelId="{FF461FCB-AC96-431E-92AE-B70669E8A001}">
      <dgm:prSet custT="1"/>
      <dgm:spPr/>
      <dgm:t>
        <a:bodyPr/>
        <a:lstStyle/>
        <a:p>
          <a:r>
            <a:rPr lang="en-US" sz="900" i="0" dirty="0"/>
            <a:t>&lt;image_1&gt;</a:t>
          </a:r>
          <a:r>
            <a:rPr lang="en-US" sz="900" dirty="0"/>
            <a:t> 		full path of first image, e.g. </a:t>
          </a:r>
          <a:r>
            <a:rPr lang="en-US" sz="900" dirty="0" err="1"/>
            <a:t>init</a:t>
          </a:r>
          <a:r>
            <a:rPr lang="en-US" sz="900" dirty="0"/>
            <a:t> packet in DFU package (save to nRF91 RAM)</a:t>
          </a:r>
        </a:p>
      </dgm:t>
    </dgm:pt>
    <dgm:pt modelId="{4A62613E-CD3A-4F3C-880E-42BAD58F191D}" type="parTrans" cxnId="{663E3EA8-91D6-485D-A3A4-7D237F739503}">
      <dgm:prSet/>
      <dgm:spPr/>
      <dgm:t>
        <a:bodyPr/>
        <a:lstStyle/>
        <a:p>
          <a:endParaRPr lang="en-US"/>
        </a:p>
      </dgm:t>
    </dgm:pt>
    <dgm:pt modelId="{65CF978C-495C-4B6C-A00E-EACAA7C23A68}" type="sibTrans" cxnId="{663E3EA8-91D6-485D-A3A4-7D237F739503}">
      <dgm:prSet/>
      <dgm:spPr/>
      <dgm:t>
        <a:bodyPr/>
        <a:lstStyle/>
        <a:p>
          <a:endParaRPr lang="en-US"/>
        </a:p>
      </dgm:t>
    </dgm:pt>
    <dgm:pt modelId="{AAE10B96-D015-45ED-978F-6C47E79858C9}">
      <dgm:prSet custT="1"/>
      <dgm:spPr/>
      <dgm:t>
        <a:bodyPr/>
        <a:lstStyle/>
        <a:p>
          <a:r>
            <a:rPr lang="en-US" sz="900" i="0" dirty="0"/>
            <a:t>&lt;image_2&gt;</a:t>
          </a:r>
          <a:r>
            <a:rPr lang="en-US" sz="900" dirty="0"/>
            <a:t> 		full path of second image, e.g. file image file in DFU package (save to nRF91 flash)</a:t>
          </a:r>
        </a:p>
      </dgm:t>
    </dgm:pt>
    <dgm:pt modelId="{5B796D12-B80F-4EA7-A0DE-4485000F4B19}" type="parTrans" cxnId="{893FFF9F-11EC-409A-A2AC-2783E078EDBD}">
      <dgm:prSet/>
      <dgm:spPr/>
      <dgm:t>
        <a:bodyPr/>
        <a:lstStyle/>
        <a:p>
          <a:endParaRPr lang="en-US"/>
        </a:p>
      </dgm:t>
    </dgm:pt>
    <dgm:pt modelId="{C699DF54-73CC-4986-917A-1D3CA28E6413}" type="sibTrans" cxnId="{893FFF9F-11EC-409A-A2AC-2783E078EDBD}">
      <dgm:prSet/>
      <dgm:spPr/>
      <dgm:t>
        <a:bodyPr/>
        <a:lstStyle/>
        <a:p>
          <a:endParaRPr lang="en-US"/>
        </a:p>
      </dgm:t>
    </dgm:pt>
    <dgm:pt modelId="{1905E691-0351-4382-A26D-8BF4A95399DA}">
      <dgm:prSet custT="1"/>
      <dgm:spPr/>
      <dgm:t>
        <a:bodyPr/>
        <a:lstStyle/>
        <a:p>
          <a:r>
            <a:rPr lang="en-US" sz="900" i="0" dirty="0"/>
            <a:t>&lt;</a:t>
          </a:r>
          <a:r>
            <a:rPr lang="en-US" sz="900" i="0" dirty="0" err="1"/>
            <a:t>sec_tag</a:t>
          </a:r>
          <a:r>
            <a:rPr lang="en-US" sz="900" i="0" dirty="0"/>
            <a:t>&gt;</a:t>
          </a:r>
          <a:r>
            <a:rPr lang="en-US" sz="900" dirty="0"/>
            <a:t> 		for HTTPS, optional</a:t>
          </a:r>
        </a:p>
      </dgm:t>
    </dgm:pt>
    <dgm:pt modelId="{115015A9-75C0-4752-86C4-48C0FB7F3C12}" type="parTrans" cxnId="{3C281FFB-B56A-4A17-8477-252F20408D7D}">
      <dgm:prSet/>
      <dgm:spPr/>
      <dgm:t>
        <a:bodyPr/>
        <a:lstStyle/>
        <a:p>
          <a:endParaRPr lang="en-US"/>
        </a:p>
      </dgm:t>
    </dgm:pt>
    <dgm:pt modelId="{D253E6ED-F3D1-4CF4-A0A1-768B9A75E191}" type="sibTrans" cxnId="{3C281FFB-B56A-4A17-8477-252F20408D7D}">
      <dgm:prSet/>
      <dgm:spPr/>
      <dgm:t>
        <a:bodyPr/>
        <a:lstStyle/>
        <a:p>
          <a:endParaRPr lang="en-US"/>
        </a:p>
      </dgm:t>
    </dgm:pt>
    <dgm:pt modelId="{73D99DC4-7513-41B8-A4ED-2129A96BEDAC}">
      <dgm:prSet custT="1"/>
      <dgm:spPr/>
      <dgm:t>
        <a:bodyPr/>
        <a:lstStyle/>
        <a:p>
          <a:r>
            <a:rPr lang="en-US" sz="900" dirty="0"/>
            <a:t>Executed in SLM AT Command mode</a:t>
          </a:r>
        </a:p>
      </dgm:t>
    </dgm:pt>
    <dgm:pt modelId="{D7356607-25DE-4423-B275-8F7C9094622C}" type="parTrans" cxnId="{D4D8F6E2-459F-4CA6-9D28-6FC7973F9640}">
      <dgm:prSet/>
      <dgm:spPr/>
      <dgm:t>
        <a:bodyPr/>
        <a:lstStyle/>
        <a:p>
          <a:endParaRPr lang="en-US"/>
        </a:p>
      </dgm:t>
    </dgm:pt>
    <dgm:pt modelId="{10E73670-8A48-46CB-97E6-846C60A09C96}" type="sibTrans" cxnId="{D4D8F6E2-459F-4CA6-9D28-6FC7973F9640}">
      <dgm:prSet/>
      <dgm:spPr/>
      <dgm:t>
        <a:bodyPr/>
        <a:lstStyle/>
        <a:p>
          <a:endParaRPr lang="en-US"/>
        </a:p>
      </dgm:t>
    </dgm:pt>
    <dgm:pt modelId="{FA3AC981-8879-4163-96C2-0A1E1FF50554}">
      <dgm:prSet custT="1"/>
      <dgm:spPr/>
      <dgm:t>
        <a:bodyPr/>
        <a:lstStyle/>
        <a:p>
          <a:r>
            <a:rPr lang="en-US" sz="900" dirty="0"/>
            <a:t>Example: </a:t>
          </a:r>
          <a:r>
            <a:rPr lang="en-US" sz="900" b="1" dirty="0"/>
            <a:t>AT#XDFUGET=1,"http://myserver.com","/</a:t>
          </a:r>
          <a:r>
            <a:rPr lang="en-US" sz="900" b="1" dirty="0" err="1"/>
            <a:t>lats</a:t>
          </a:r>
          <a:r>
            <a:rPr lang="en-US" sz="900" b="1" dirty="0"/>
            <a:t>/nrf52832_xxaa.dat","/</a:t>
          </a:r>
          <a:r>
            <a:rPr lang="en-US" sz="900" b="1" dirty="0" err="1"/>
            <a:t>lats</a:t>
          </a:r>
          <a:r>
            <a:rPr lang="en-US" sz="900" b="1" dirty="0"/>
            <a:t>/nrf52832_xxaa.bin"</a:t>
          </a:r>
        </a:p>
      </dgm:t>
    </dgm:pt>
    <dgm:pt modelId="{1B989882-634C-49AD-9236-D0DC48F3BC90}" type="parTrans" cxnId="{BF1D7800-E480-44A8-83F4-D2101DEE0541}">
      <dgm:prSet/>
      <dgm:spPr/>
      <dgm:t>
        <a:bodyPr/>
        <a:lstStyle/>
        <a:p>
          <a:endParaRPr lang="en-US"/>
        </a:p>
      </dgm:t>
    </dgm:pt>
    <dgm:pt modelId="{44B8FEE6-C541-4811-8B50-13C8B81CD5DA}" type="sibTrans" cxnId="{BF1D7800-E480-44A8-83F4-D2101DEE0541}">
      <dgm:prSet/>
      <dgm:spPr/>
      <dgm:t>
        <a:bodyPr/>
        <a:lstStyle/>
        <a:p>
          <a:endParaRPr lang="en-US"/>
        </a:p>
      </dgm:t>
    </dgm:pt>
    <dgm:pt modelId="{5E2EDE6D-B174-453D-8558-5FF6A5F2B572}">
      <dgm:prSet/>
      <dgm:spPr/>
      <dgm:t>
        <a:bodyPr/>
        <a:lstStyle/>
        <a:p>
          <a:r>
            <a:rPr lang="en-US" dirty="0"/>
            <a:t>AT#XDFURUN=&lt;</a:t>
          </a:r>
          <a:r>
            <a:rPr lang="en-US" dirty="0" err="1"/>
            <a:t>start_delay</a:t>
          </a:r>
          <a:r>
            <a:rPr lang="en-US" dirty="0"/>
            <a:t>&gt;[,&lt;</a:t>
          </a:r>
          <a:r>
            <a:rPr lang="en-US" dirty="0" err="1"/>
            <a:t>mtu</a:t>
          </a:r>
          <a:r>
            <a:rPr lang="en-US" dirty="0"/>
            <a:t>&gt;,&lt;pause&gt;]</a:t>
          </a:r>
        </a:p>
      </dgm:t>
    </dgm:pt>
    <dgm:pt modelId="{EF304E34-CC48-4503-9070-7A4C109EDF05}" type="parTrans" cxnId="{5D54D37E-F063-429E-B3FE-3561434A1A37}">
      <dgm:prSet/>
      <dgm:spPr/>
      <dgm:t>
        <a:bodyPr/>
        <a:lstStyle/>
        <a:p>
          <a:endParaRPr lang="en-US"/>
        </a:p>
      </dgm:t>
    </dgm:pt>
    <dgm:pt modelId="{919CDA01-7305-4F32-9282-2C2049DAC5CB}" type="sibTrans" cxnId="{5D54D37E-F063-429E-B3FE-3561434A1A37}">
      <dgm:prSet/>
      <dgm:spPr/>
      <dgm:t>
        <a:bodyPr/>
        <a:lstStyle/>
        <a:p>
          <a:endParaRPr lang="en-US"/>
        </a:p>
      </dgm:t>
    </dgm:pt>
    <dgm:pt modelId="{FE2E042B-6B6B-4E73-B415-AAB3A8A837D4}">
      <dgm:prSet custT="1"/>
      <dgm:spPr/>
      <dgm:t>
        <a:bodyPr/>
        <a:lstStyle/>
        <a:p>
          <a:r>
            <a:rPr lang="en-US" sz="900" i="0" dirty="0"/>
            <a:t>&lt;</a:t>
          </a:r>
          <a:r>
            <a:rPr lang="en-US" sz="900" i="0" dirty="0" err="1"/>
            <a:t>start_delay</a:t>
          </a:r>
          <a:r>
            <a:rPr lang="en-US" sz="900" i="0" dirty="0"/>
            <a:t>&gt;	</a:t>
          </a:r>
          <a:r>
            <a:rPr lang="en-US" sz="900" dirty="0"/>
            <a:t>time for nRF52 to get ready for run DFU protocol, in seconds (0 means no delay)</a:t>
          </a:r>
        </a:p>
      </dgm:t>
    </dgm:pt>
    <dgm:pt modelId="{B5FC29B8-CD6B-45C8-AC87-D43240A03BE4}" type="parTrans" cxnId="{9B25C75C-5093-43D1-8811-8BB76669E4D8}">
      <dgm:prSet/>
      <dgm:spPr/>
      <dgm:t>
        <a:bodyPr/>
        <a:lstStyle/>
        <a:p>
          <a:endParaRPr lang="en-US"/>
        </a:p>
      </dgm:t>
    </dgm:pt>
    <dgm:pt modelId="{02876078-6BAC-43BD-A78E-1D9A9C93367A}" type="sibTrans" cxnId="{9B25C75C-5093-43D1-8811-8BB76669E4D8}">
      <dgm:prSet/>
      <dgm:spPr/>
      <dgm:t>
        <a:bodyPr/>
        <a:lstStyle/>
        <a:p>
          <a:endParaRPr lang="en-US"/>
        </a:p>
      </dgm:t>
    </dgm:pt>
    <dgm:pt modelId="{9011EA99-DC61-4312-9DBB-2BB75318AF0E}">
      <dgm:prSet custT="1"/>
      <dgm:spPr/>
      <dgm:t>
        <a:bodyPr/>
        <a:lstStyle/>
        <a:p>
          <a:r>
            <a:rPr lang="en-US" sz="900" dirty="0"/>
            <a:t>Executed in SLM DFU mode</a:t>
          </a:r>
        </a:p>
      </dgm:t>
    </dgm:pt>
    <dgm:pt modelId="{EC7C55BC-70DD-40A5-9D9F-1C687627DEE5}" type="parTrans" cxnId="{BC0D5A85-258B-4D30-8BA3-2E07B2CC5426}">
      <dgm:prSet/>
      <dgm:spPr/>
      <dgm:t>
        <a:bodyPr/>
        <a:lstStyle/>
        <a:p>
          <a:endParaRPr lang="en-US"/>
        </a:p>
      </dgm:t>
    </dgm:pt>
    <dgm:pt modelId="{6C4C2751-E223-4B19-AD6B-28447F29756D}" type="sibTrans" cxnId="{BC0D5A85-258B-4D30-8BA3-2E07B2CC5426}">
      <dgm:prSet/>
      <dgm:spPr/>
      <dgm:t>
        <a:bodyPr/>
        <a:lstStyle/>
        <a:p>
          <a:endParaRPr lang="en-US"/>
        </a:p>
      </dgm:t>
    </dgm:pt>
    <dgm:pt modelId="{3949E762-B0A5-459B-87A3-43B45417CED8}">
      <dgm:prSet custT="1"/>
      <dgm:spPr/>
      <dgm:t>
        <a:bodyPr/>
        <a:lstStyle/>
        <a:p>
          <a:r>
            <a:rPr lang="en-US" sz="900" dirty="0"/>
            <a:t>Example: </a:t>
          </a:r>
          <a:r>
            <a:rPr lang="en-US" sz="900" b="1" dirty="0"/>
            <a:t>AT#XDFURUN= 2,1024,200</a:t>
          </a:r>
          <a:endParaRPr lang="en-US" sz="900" dirty="0"/>
        </a:p>
      </dgm:t>
    </dgm:pt>
    <dgm:pt modelId="{CB611A82-6C3A-451F-A8A4-03078463AF8F}" type="parTrans" cxnId="{3EC88CCE-821C-4FC9-A328-9249CA3BF6FD}">
      <dgm:prSet/>
      <dgm:spPr/>
      <dgm:t>
        <a:bodyPr/>
        <a:lstStyle/>
        <a:p>
          <a:endParaRPr lang="en-US"/>
        </a:p>
      </dgm:t>
    </dgm:pt>
    <dgm:pt modelId="{3D0DADD5-9C21-4A60-B002-6E796078F7BB}" type="sibTrans" cxnId="{3EC88CCE-821C-4FC9-A328-9249CA3BF6FD}">
      <dgm:prSet/>
      <dgm:spPr/>
      <dgm:t>
        <a:bodyPr/>
        <a:lstStyle/>
        <a:p>
          <a:endParaRPr lang="en-US"/>
        </a:p>
      </dgm:t>
    </dgm:pt>
    <dgm:pt modelId="{26CFAAF2-38AA-4CB3-BA43-CA447A1B6FB2}">
      <dgm:prSet custT="1"/>
      <dgm:spPr/>
      <dgm:t>
        <a:bodyPr/>
        <a:lstStyle/>
        <a:p>
          <a:r>
            <a:rPr lang="en-US" sz="900" i="0" dirty="0"/>
            <a:t>&lt;host&gt;</a:t>
          </a:r>
          <a:r>
            <a:rPr lang="en-US" sz="900" dirty="0"/>
            <a:t>		HTTP(S) server name including port number</a:t>
          </a:r>
        </a:p>
      </dgm:t>
    </dgm:pt>
    <dgm:pt modelId="{A67DD359-28A2-4968-A212-2E32085789D2}" type="parTrans" cxnId="{BE89F301-C39F-4F8B-8362-CE4A190E1894}">
      <dgm:prSet/>
      <dgm:spPr/>
      <dgm:t>
        <a:bodyPr/>
        <a:lstStyle/>
        <a:p>
          <a:endParaRPr lang="en-US"/>
        </a:p>
      </dgm:t>
    </dgm:pt>
    <dgm:pt modelId="{7DD53277-6749-4C61-A8A4-3391C7B5F1D4}" type="sibTrans" cxnId="{BE89F301-C39F-4F8B-8362-CE4A190E1894}">
      <dgm:prSet/>
      <dgm:spPr/>
      <dgm:t>
        <a:bodyPr/>
        <a:lstStyle/>
        <a:p>
          <a:endParaRPr lang="en-US"/>
        </a:p>
      </dgm:t>
    </dgm:pt>
    <dgm:pt modelId="{FE734579-12D9-4C1E-8A63-4AC7775091A7}">
      <dgm:prSet custT="1"/>
      <dgm:spPr/>
      <dgm:t>
        <a:bodyPr/>
        <a:lstStyle/>
        <a:p>
          <a:r>
            <a:rPr lang="en-US" sz="900" dirty="0"/>
            <a:t>Example: </a:t>
          </a:r>
          <a:r>
            <a:rPr lang="en-US" sz="900" b="1" dirty="0"/>
            <a:t>AT#XDFUGET=1,"http://myserver.com:80","/</a:t>
          </a:r>
          <a:r>
            <a:rPr lang="en-US" sz="900" b="1" dirty="0" err="1"/>
            <a:t>lats</a:t>
          </a:r>
          <a:r>
            <a:rPr lang="en-US" sz="900" b="1" dirty="0"/>
            <a:t>/nrf52_app_update.bin"</a:t>
          </a:r>
        </a:p>
      </dgm:t>
    </dgm:pt>
    <dgm:pt modelId="{73B75995-FAC3-49A2-B2C6-F325C632375F}" type="parTrans" cxnId="{6AE33456-32A1-4A9E-89C5-F6498E7910CD}">
      <dgm:prSet/>
      <dgm:spPr/>
      <dgm:t>
        <a:bodyPr/>
        <a:lstStyle/>
        <a:p>
          <a:endParaRPr lang="en-US"/>
        </a:p>
      </dgm:t>
    </dgm:pt>
    <dgm:pt modelId="{CE528112-F668-41C1-9623-C37DAD80BCE0}" type="sibTrans" cxnId="{6AE33456-32A1-4A9E-89C5-F6498E7910CD}">
      <dgm:prSet/>
      <dgm:spPr/>
      <dgm:t>
        <a:bodyPr/>
        <a:lstStyle/>
        <a:p>
          <a:endParaRPr lang="en-US"/>
        </a:p>
      </dgm:t>
    </dgm:pt>
    <dgm:pt modelId="{2013339B-4198-466D-A567-B56E8C39E470}">
      <dgm:prSet custT="1"/>
      <dgm:spPr/>
      <dgm:t>
        <a:bodyPr/>
        <a:lstStyle/>
        <a:p>
          <a:r>
            <a:rPr lang="en-US" sz="900" dirty="0"/>
            <a:t>&lt;</a:t>
          </a:r>
          <a:r>
            <a:rPr lang="en-US" sz="900" dirty="0" err="1"/>
            <a:t>mtu</a:t>
          </a:r>
          <a:r>
            <a:rPr lang="en-US" sz="900" dirty="0"/>
            <a:t>&gt;		256 * N, 4-byte aligned, size of data chunk sent over UART (NCS nRF52 only)</a:t>
          </a:r>
        </a:p>
      </dgm:t>
    </dgm:pt>
    <dgm:pt modelId="{D2A50921-0686-47FA-B393-64CF21648D9E}" type="parTrans" cxnId="{2A9A5564-174D-4AA6-879A-1C73643FC978}">
      <dgm:prSet/>
      <dgm:spPr/>
      <dgm:t>
        <a:bodyPr/>
        <a:lstStyle/>
        <a:p>
          <a:endParaRPr lang="en-US"/>
        </a:p>
      </dgm:t>
    </dgm:pt>
    <dgm:pt modelId="{6977B312-1B8F-496E-A622-0C49CCB029BD}" type="sibTrans" cxnId="{2A9A5564-174D-4AA6-879A-1C73643FC978}">
      <dgm:prSet/>
      <dgm:spPr/>
      <dgm:t>
        <a:bodyPr/>
        <a:lstStyle/>
        <a:p>
          <a:endParaRPr lang="en-US"/>
        </a:p>
      </dgm:t>
    </dgm:pt>
    <dgm:pt modelId="{CA8D9C30-B3BB-4A89-B35D-904F1DDA388C}">
      <dgm:prSet custT="1"/>
      <dgm:spPr/>
      <dgm:t>
        <a:bodyPr/>
        <a:lstStyle/>
        <a:p>
          <a:r>
            <a:rPr lang="en-US" sz="900" dirty="0"/>
            <a:t>&lt;pause&gt;		Time to wait for nRF52 writing one chunk in milliseconds (NCS nRF52 only)</a:t>
          </a:r>
        </a:p>
      </dgm:t>
    </dgm:pt>
    <dgm:pt modelId="{C9C594F3-4DA4-43D7-984A-29F3CFF1FE92}" type="parTrans" cxnId="{101507A3-21AE-4902-B093-D49A222E562B}">
      <dgm:prSet/>
      <dgm:spPr/>
      <dgm:t>
        <a:bodyPr/>
        <a:lstStyle/>
        <a:p>
          <a:endParaRPr lang="en-US"/>
        </a:p>
      </dgm:t>
    </dgm:pt>
    <dgm:pt modelId="{0B0DBA83-CF9F-4A43-BDE2-3071694965B6}" type="sibTrans" cxnId="{101507A3-21AE-4902-B093-D49A222E562B}">
      <dgm:prSet/>
      <dgm:spPr/>
      <dgm:t>
        <a:bodyPr/>
        <a:lstStyle/>
        <a:p>
          <a:endParaRPr lang="en-US"/>
        </a:p>
      </dgm:t>
    </dgm:pt>
    <dgm:pt modelId="{DFDBD001-F233-4FBE-8A2D-A87ACC32397E}" type="pres">
      <dgm:prSet presAssocID="{06934F4B-1F5B-4AF7-9E71-024DB6CB3901}" presName="linear" presStyleCnt="0">
        <dgm:presLayoutVars>
          <dgm:dir/>
          <dgm:animLvl val="lvl"/>
          <dgm:resizeHandles val="exact"/>
        </dgm:presLayoutVars>
      </dgm:prSet>
      <dgm:spPr/>
    </dgm:pt>
    <dgm:pt modelId="{FC8665ED-2B25-443E-BA68-D5F4DD8E3220}" type="pres">
      <dgm:prSet presAssocID="{C8FA6F28-E87F-4BB4-B8A2-0A2406D0DA41}" presName="parentLin" presStyleCnt="0"/>
      <dgm:spPr/>
    </dgm:pt>
    <dgm:pt modelId="{4535764B-7EBA-46EB-BC9C-C1AEC781D28A}" type="pres">
      <dgm:prSet presAssocID="{C8FA6F28-E87F-4BB4-B8A2-0A2406D0DA41}" presName="parentLeftMargin" presStyleLbl="node1" presStyleIdx="0" presStyleCnt="2"/>
      <dgm:spPr/>
    </dgm:pt>
    <dgm:pt modelId="{DC6AA248-E25C-4DA9-B0F5-791C26566B46}" type="pres">
      <dgm:prSet presAssocID="{C8FA6F28-E87F-4BB4-B8A2-0A2406D0DA41}" presName="parentText" presStyleLbl="node1" presStyleIdx="0" presStyleCnt="2" custLinFactNeighborX="-36982" custLinFactNeighborY="-8684">
        <dgm:presLayoutVars>
          <dgm:chMax val="0"/>
          <dgm:bulletEnabled val="1"/>
        </dgm:presLayoutVars>
      </dgm:prSet>
      <dgm:spPr/>
    </dgm:pt>
    <dgm:pt modelId="{159CA976-C044-4BD3-9504-7CE4F1410B4E}" type="pres">
      <dgm:prSet presAssocID="{C8FA6F28-E87F-4BB4-B8A2-0A2406D0DA41}" presName="negativeSpace" presStyleCnt="0"/>
      <dgm:spPr/>
    </dgm:pt>
    <dgm:pt modelId="{2161C5B6-9980-456C-AF46-72DBFB84CD4C}" type="pres">
      <dgm:prSet presAssocID="{C8FA6F28-E87F-4BB4-B8A2-0A2406D0DA41}" presName="childText" presStyleLbl="conFgAcc1" presStyleIdx="0" presStyleCnt="2" custScaleY="114636" custLinFactNeighborY="-22627">
        <dgm:presLayoutVars>
          <dgm:bulletEnabled val="1"/>
        </dgm:presLayoutVars>
      </dgm:prSet>
      <dgm:spPr/>
    </dgm:pt>
    <dgm:pt modelId="{B0396F03-E84F-4091-9265-5E59FD21A53B}" type="pres">
      <dgm:prSet presAssocID="{ECBD0F3E-EF95-4B98-84BC-5254EF45577A}" presName="spaceBetweenRectangles" presStyleCnt="0"/>
      <dgm:spPr/>
    </dgm:pt>
    <dgm:pt modelId="{6C102E1A-69C5-47A4-911C-B3AAE1580B82}" type="pres">
      <dgm:prSet presAssocID="{5E2EDE6D-B174-453D-8558-5FF6A5F2B572}" presName="parentLin" presStyleCnt="0"/>
      <dgm:spPr/>
    </dgm:pt>
    <dgm:pt modelId="{049C99BF-5FB8-4181-90DA-F5736842026B}" type="pres">
      <dgm:prSet presAssocID="{5E2EDE6D-B174-453D-8558-5FF6A5F2B572}" presName="parentLeftMargin" presStyleLbl="node1" presStyleIdx="0" presStyleCnt="2"/>
      <dgm:spPr/>
    </dgm:pt>
    <dgm:pt modelId="{7B32E2F0-340C-40D8-B252-7EF7DD9E4DEA}" type="pres">
      <dgm:prSet presAssocID="{5E2EDE6D-B174-453D-8558-5FF6A5F2B572}" presName="parentText" presStyleLbl="node1" presStyleIdx="1" presStyleCnt="2" custLinFactNeighborX="-31387" custLinFactNeighborY="21598">
        <dgm:presLayoutVars>
          <dgm:chMax val="0"/>
          <dgm:bulletEnabled val="1"/>
        </dgm:presLayoutVars>
      </dgm:prSet>
      <dgm:spPr/>
    </dgm:pt>
    <dgm:pt modelId="{F100B6A0-223B-46C7-A065-54E171BD8888}" type="pres">
      <dgm:prSet presAssocID="{5E2EDE6D-B174-453D-8558-5FF6A5F2B572}" presName="negativeSpace" presStyleCnt="0"/>
      <dgm:spPr/>
    </dgm:pt>
    <dgm:pt modelId="{239E36C1-64EE-49F3-9371-790A9B36C688}" type="pres">
      <dgm:prSet presAssocID="{5E2EDE6D-B174-453D-8558-5FF6A5F2B572}" presName="childText" presStyleLbl="conFgAcc1" presStyleIdx="1" presStyleCnt="2" custLinFactNeighborX="-20" custLinFactNeighborY="58653">
        <dgm:presLayoutVars>
          <dgm:bulletEnabled val="1"/>
        </dgm:presLayoutVars>
      </dgm:prSet>
      <dgm:spPr/>
    </dgm:pt>
  </dgm:ptLst>
  <dgm:cxnLst>
    <dgm:cxn modelId="{BF1D7800-E480-44A8-83F4-D2101DEE0541}" srcId="{C8FA6F28-E87F-4BB4-B8A2-0A2406D0DA41}" destId="{FA3AC981-8879-4163-96C2-0A1E1FF50554}" srcOrd="6" destOrd="0" parTransId="{1B989882-634C-49AD-9236-D0DC48F3BC90}" sibTransId="{44B8FEE6-C541-4811-8B50-13C8B81CD5DA}"/>
    <dgm:cxn modelId="{BE89F301-C39F-4F8B-8362-CE4A190E1894}" srcId="{C8FA6F28-E87F-4BB4-B8A2-0A2406D0DA41}" destId="{26CFAAF2-38AA-4CB3-BA43-CA447A1B6FB2}" srcOrd="1" destOrd="0" parTransId="{A67DD359-28A2-4968-A212-2E32085789D2}" sibTransId="{7DD53277-6749-4C61-A8A4-3391C7B5F1D4}"/>
    <dgm:cxn modelId="{EA128F04-9D0A-42A7-8E33-3AA72E0A02D6}" type="presOf" srcId="{26CFAAF2-38AA-4CB3-BA43-CA447A1B6FB2}" destId="{2161C5B6-9980-456C-AF46-72DBFB84CD4C}" srcOrd="0" destOrd="1" presId="urn:microsoft.com/office/officeart/2005/8/layout/list1"/>
    <dgm:cxn modelId="{6B874B06-73D0-4F52-9F73-D53EB9D46A20}" type="presOf" srcId="{3949E762-B0A5-459B-87A3-43B45417CED8}" destId="{239E36C1-64EE-49F3-9371-790A9B36C688}" srcOrd="0" destOrd="4" presId="urn:microsoft.com/office/officeart/2005/8/layout/list1"/>
    <dgm:cxn modelId="{4B2DC320-2828-43F8-97DB-C08C25B58CE8}" type="presOf" srcId="{2013339B-4198-466D-A567-B56E8C39E470}" destId="{239E36C1-64EE-49F3-9371-790A9B36C688}" srcOrd="0" destOrd="1" presId="urn:microsoft.com/office/officeart/2005/8/layout/list1"/>
    <dgm:cxn modelId="{AB58D825-6600-4272-B35B-89438D041E45}" type="presOf" srcId="{5E2EDE6D-B174-453D-8558-5FF6A5F2B572}" destId="{049C99BF-5FB8-4181-90DA-F5736842026B}" srcOrd="0" destOrd="0" presId="urn:microsoft.com/office/officeart/2005/8/layout/list1"/>
    <dgm:cxn modelId="{2A92C829-7641-4992-BD5E-D0F630ADB9F9}" type="presOf" srcId="{FE734579-12D9-4C1E-8A63-4AC7775091A7}" destId="{2161C5B6-9980-456C-AF46-72DBFB84CD4C}" srcOrd="0" destOrd="7" presId="urn:microsoft.com/office/officeart/2005/8/layout/list1"/>
    <dgm:cxn modelId="{D873BC2B-AADE-45C3-BA45-0897A99056D5}" type="presOf" srcId="{CA8D9C30-B3BB-4A89-B35D-904F1DDA388C}" destId="{239E36C1-64EE-49F3-9371-790A9B36C688}" srcOrd="0" destOrd="2" presId="urn:microsoft.com/office/officeart/2005/8/layout/list1"/>
    <dgm:cxn modelId="{E8421A3F-A336-48C1-B7A5-AA4641F7D0D9}" type="presOf" srcId="{FF461FCB-AC96-431E-92AE-B70669E8A001}" destId="{2161C5B6-9980-456C-AF46-72DBFB84CD4C}" srcOrd="0" destOrd="2" presId="urn:microsoft.com/office/officeart/2005/8/layout/list1"/>
    <dgm:cxn modelId="{9B25C75C-5093-43D1-8811-8BB76669E4D8}" srcId="{5E2EDE6D-B174-453D-8558-5FF6A5F2B572}" destId="{FE2E042B-6B6B-4E73-B415-AAB3A8A837D4}" srcOrd="0" destOrd="0" parTransId="{B5FC29B8-CD6B-45C8-AC87-D43240A03BE4}" sibTransId="{02876078-6BAC-43BD-A78E-1D9A9C93367A}"/>
    <dgm:cxn modelId="{A04C8D60-AC21-4C4C-83F6-8DD62259D168}" type="presOf" srcId="{06934F4B-1F5B-4AF7-9E71-024DB6CB3901}" destId="{DFDBD001-F233-4FBE-8A2D-A87ACC32397E}" srcOrd="0" destOrd="0" presId="urn:microsoft.com/office/officeart/2005/8/layout/list1"/>
    <dgm:cxn modelId="{2A9A5564-174D-4AA6-879A-1C73643FC978}" srcId="{5E2EDE6D-B174-453D-8558-5FF6A5F2B572}" destId="{2013339B-4198-466D-A567-B56E8C39E470}" srcOrd="1" destOrd="0" parTransId="{D2A50921-0686-47FA-B393-64CF21648D9E}" sibTransId="{6977B312-1B8F-496E-A622-0C49CCB029BD}"/>
    <dgm:cxn modelId="{3D10C467-D65A-49D2-9097-2FF90B591784}" type="presOf" srcId="{FA3AC981-8879-4163-96C2-0A1E1FF50554}" destId="{2161C5B6-9980-456C-AF46-72DBFB84CD4C}" srcOrd="0" destOrd="6" presId="urn:microsoft.com/office/officeart/2005/8/layout/list1"/>
    <dgm:cxn modelId="{B1EF2256-66E7-48CF-8730-FA58463183AB}" type="presOf" srcId="{FE2E042B-6B6B-4E73-B415-AAB3A8A837D4}" destId="{239E36C1-64EE-49F3-9371-790A9B36C688}" srcOrd="0" destOrd="0" presId="urn:microsoft.com/office/officeart/2005/8/layout/list1"/>
    <dgm:cxn modelId="{6AE33456-32A1-4A9E-89C5-F6498E7910CD}" srcId="{C8FA6F28-E87F-4BB4-B8A2-0A2406D0DA41}" destId="{FE734579-12D9-4C1E-8A63-4AC7775091A7}" srcOrd="7" destOrd="0" parTransId="{73B75995-FAC3-49A2-B2C6-F325C632375F}" sibTransId="{CE528112-F668-41C1-9623-C37DAD80BCE0}"/>
    <dgm:cxn modelId="{5D54D37E-F063-429E-B3FE-3561434A1A37}" srcId="{06934F4B-1F5B-4AF7-9E71-024DB6CB3901}" destId="{5E2EDE6D-B174-453D-8558-5FF6A5F2B572}" srcOrd="1" destOrd="0" parTransId="{EF304E34-CC48-4503-9070-7A4C109EDF05}" sibTransId="{919CDA01-7305-4F32-9282-2C2049DAC5CB}"/>
    <dgm:cxn modelId="{BC0D5A85-258B-4D30-8BA3-2E07B2CC5426}" srcId="{5E2EDE6D-B174-453D-8558-5FF6A5F2B572}" destId="{9011EA99-DC61-4312-9DBB-2BB75318AF0E}" srcOrd="3" destOrd="0" parTransId="{EC7C55BC-70DD-40A5-9D9F-1C687627DEE5}" sibTransId="{6C4C2751-E223-4B19-AD6B-28447F29756D}"/>
    <dgm:cxn modelId="{4D3A4191-BEC1-4FBE-9AE2-036C1E34F6ED}" type="presOf" srcId="{9011EA99-DC61-4312-9DBB-2BB75318AF0E}" destId="{239E36C1-64EE-49F3-9371-790A9B36C688}" srcOrd="0" destOrd="3" presId="urn:microsoft.com/office/officeart/2005/8/layout/list1"/>
    <dgm:cxn modelId="{893FFF9F-11EC-409A-A2AC-2783E078EDBD}" srcId="{C8FA6F28-E87F-4BB4-B8A2-0A2406D0DA41}" destId="{AAE10B96-D015-45ED-978F-6C47E79858C9}" srcOrd="3" destOrd="0" parTransId="{5B796D12-B80F-4EA7-A0DE-4485000F4B19}" sibTransId="{C699DF54-73CC-4986-917A-1D3CA28E6413}"/>
    <dgm:cxn modelId="{101507A3-21AE-4902-B093-D49A222E562B}" srcId="{5E2EDE6D-B174-453D-8558-5FF6A5F2B572}" destId="{CA8D9C30-B3BB-4A89-B35D-904F1DDA388C}" srcOrd="2" destOrd="0" parTransId="{C9C594F3-4DA4-43D7-984A-29F3CFF1FE92}" sibTransId="{0B0DBA83-CF9F-4A43-BDE2-3071694965B6}"/>
    <dgm:cxn modelId="{663E3EA8-91D6-485D-A3A4-7D237F739503}" srcId="{C8FA6F28-E87F-4BB4-B8A2-0A2406D0DA41}" destId="{FF461FCB-AC96-431E-92AE-B70669E8A001}" srcOrd="2" destOrd="0" parTransId="{4A62613E-CD3A-4F3C-880E-42BAD58F191D}" sibTransId="{65CF978C-495C-4B6C-A00E-EACAA7C23A68}"/>
    <dgm:cxn modelId="{0A3028AE-9A99-4511-85C4-02274F6D27C0}" type="presOf" srcId="{C8FA6F28-E87F-4BB4-B8A2-0A2406D0DA41}" destId="{DC6AA248-E25C-4DA9-B0F5-791C26566B46}" srcOrd="1" destOrd="0" presId="urn:microsoft.com/office/officeart/2005/8/layout/list1"/>
    <dgm:cxn modelId="{5AA2C3B5-D334-4525-B7AC-1711B3A2132B}" type="presOf" srcId="{C8FA6F28-E87F-4BB4-B8A2-0A2406D0DA41}" destId="{4535764B-7EBA-46EB-BC9C-C1AEC781D28A}" srcOrd="0" destOrd="0" presId="urn:microsoft.com/office/officeart/2005/8/layout/list1"/>
    <dgm:cxn modelId="{6342E9B7-295A-4F0C-9271-CD87E678B327}" type="presOf" srcId="{73D99DC4-7513-41B8-A4ED-2129A96BEDAC}" destId="{2161C5B6-9980-456C-AF46-72DBFB84CD4C}" srcOrd="0" destOrd="5" presId="urn:microsoft.com/office/officeart/2005/8/layout/list1"/>
    <dgm:cxn modelId="{3EC88CCE-821C-4FC9-A328-9249CA3BF6FD}" srcId="{5E2EDE6D-B174-453D-8558-5FF6A5F2B572}" destId="{3949E762-B0A5-459B-87A3-43B45417CED8}" srcOrd="4" destOrd="0" parTransId="{CB611A82-6C3A-451F-A8A4-03078463AF8F}" sibTransId="{3D0DADD5-9C21-4A60-B002-6E796078F7BB}"/>
    <dgm:cxn modelId="{EDD6C8DE-DD21-44F4-A46D-FBF2A73E538B}" type="presOf" srcId="{7E70D88E-D30D-491B-A7E6-45672B8C9C67}" destId="{2161C5B6-9980-456C-AF46-72DBFB84CD4C}" srcOrd="0" destOrd="0" presId="urn:microsoft.com/office/officeart/2005/8/layout/list1"/>
    <dgm:cxn modelId="{D4D8F6E2-459F-4CA6-9D28-6FC7973F9640}" srcId="{C8FA6F28-E87F-4BB4-B8A2-0A2406D0DA41}" destId="{73D99DC4-7513-41B8-A4ED-2129A96BEDAC}" srcOrd="5" destOrd="0" parTransId="{D7356607-25DE-4423-B275-8F7C9094622C}" sibTransId="{10E73670-8A48-46CB-97E6-846C60A09C96}"/>
    <dgm:cxn modelId="{6D60B2EC-FF14-4EF7-AEE1-D5143D65ADE1}" srcId="{C8FA6F28-E87F-4BB4-B8A2-0A2406D0DA41}" destId="{7E70D88E-D30D-491B-A7E6-45672B8C9C67}" srcOrd="0" destOrd="0" parTransId="{54CCA3DB-7B6C-4A87-B625-98107722A3CC}" sibTransId="{DD25B282-89BB-4239-9EB0-B77E51E60979}"/>
    <dgm:cxn modelId="{42B83DEF-8608-4748-AB31-7C8B24FD8E7C}" srcId="{06934F4B-1F5B-4AF7-9E71-024DB6CB3901}" destId="{C8FA6F28-E87F-4BB4-B8A2-0A2406D0DA41}" srcOrd="0" destOrd="0" parTransId="{E993EB14-5E62-47D8-81C2-02CDD5FF98EF}" sibTransId="{ECBD0F3E-EF95-4B98-84BC-5254EF45577A}"/>
    <dgm:cxn modelId="{C4E56AF0-756A-4027-84BD-F6F7A5BB1049}" type="presOf" srcId="{AAE10B96-D015-45ED-978F-6C47E79858C9}" destId="{2161C5B6-9980-456C-AF46-72DBFB84CD4C}" srcOrd="0" destOrd="3" presId="urn:microsoft.com/office/officeart/2005/8/layout/list1"/>
    <dgm:cxn modelId="{3C281FFB-B56A-4A17-8477-252F20408D7D}" srcId="{C8FA6F28-E87F-4BB4-B8A2-0A2406D0DA41}" destId="{1905E691-0351-4382-A26D-8BF4A95399DA}" srcOrd="4" destOrd="0" parTransId="{115015A9-75C0-4752-86C4-48C0FB7F3C12}" sibTransId="{D253E6ED-F3D1-4CF4-A0A1-768B9A75E191}"/>
    <dgm:cxn modelId="{423404FC-934A-4F71-8B4E-E59AA6F84D1C}" type="presOf" srcId="{5E2EDE6D-B174-453D-8558-5FF6A5F2B572}" destId="{7B32E2F0-340C-40D8-B252-7EF7DD9E4DEA}" srcOrd="1" destOrd="0" presId="urn:microsoft.com/office/officeart/2005/8/layout/list1"/>
    <dgm:cxn modelId="{64907DFF-7416-4530-93AF-8F71BCFFAADD}" type="presOf" srcId="{1905E691-0351-4382-A26D-8BF4A95399DA}" destId="{2161C5B6-9980-456C-AF46-72DBFB84CD4C}" srcOrd="0" destOrd="4" presId="urn:microsoft.com/office/officeart/2005/8/layout/list1"/>
    <dgm:cxn modelId="{E11E032E-B141-477A-853E-CF1BBC8AB84A}" type="presParOf" srcId="{DFDBD001-F233-4FBE-8A2D-A87ACC32397E}" destId="{FC8665ED-2B25-443E-BA68-D5F4DD8E3220}" srcOrd="0" destOrd="0" presId="urn:microsoft.com/office/officeart/2005/8/layout/list1"/>
    <dgm:cxn modelId="{4E563479-2827-4EB3-B48B-F12229E25B1D}" type="presParOf" srcId="{FC8665ED-2B25-443E-BA68-D5F4DD8E3220}" destId="{4535764B-7EBA-46EB-BC9C-C1AEC781D28A}" srcOrd="0" destOrd="0" presId="urn:microsoft.com/office/officeart/2005/8/layout/list1"/>
    <dgm:cxn modelId="{592D4AEE-ACD8-40AA-BF40-64248187014E}" type="presParOf" srcId="{FC8665ED-2B25-443E-BA68-D5F4DD8E3220}" destId="{DC6AA248-E25C-4DA9-B0F5-791C26566B46}" srcOrd="1" destOrd="0" presId="urn:microsoft.com/office/officeart/2005/8/layout/list1"/>
    <dgm:cxn modelId="{706EE832-7029-4C6B-BC3B-34EC47209104}" type="presParOf" srcId="{DFDBD001-F233-4FBE-8A2D-A87ACC32397E}" destId="{159CA976-C044-4BD3-9504-7CE4F1410B4E}" srcOrd="1" destOrd="0" presId="urn:microsoft.com/office/officeart/2005/8/layout/list1"/>
    <dgm:cxn modelId="{217E4559-FFCC-4F52-9B07-1FADEC47D661}" type="presParOf" srcId="{DFDBD001-F233-4FBE-8A2D-A87ACC32397E}" destId="{2161C5B6-9980-456C-AF46-72DBFB84CD4C}" srcOrd="2" destOrd="0" presId="urn:microsoft.com/office/officeart/2005/8/layout/list1"/>
    <dgm:cxn modelId="{5109FA57-B911-4163-80C4-F4974004C8CB}" type="presParOf" srcId="{DFDBD001-F233-4FBE-8A2D-A87ACC32397E}" destId="{B0396F03-E84F-4091-9265-5E59FD21A53B}" srcOrd="3" destOrd="0" presId="urn:microsoft.com/office/officeart/2005/8/layout/list1"/>
    <dgm:cxn modelId="{77AB1E41-3D65-462D-9D1B-B04F9502C3A5}" type="presParOf" srcId="{DFDBD001-F233-4FBE-8A2D-A87ACC32397E}" destId="{6C102E1A-69C5-47A4-911C-B3AAE1580B82}" srcOrd="4" destOrd="0" presId="urn:microsoft.com/office/officeart/2005/8/layout/list1"/>
    <dgm:cxn modelId="{BB3140FD-6EDD-47D3-B29D-546492F865AC}" type="presParOf" srcId="{6C102E1A-69C5-47A4-911C-B3AAE1580B82}" destId="{049C99BF-5FB8-4181-90DA-F5736842026B}" srcOrd="0" destOrd="0" presId="urn:microsoft.com/office/officeart/2005/8/layout/list1"/>
    <dgm:cxn modelId="{38C1E9AF-9570-4562-B5D4-9F999CD05FDD}" type="presParOf" srcId="{6C102E1A-69C5-47A4-911C-B3AAE1580B82}" destId="{7B32E2F0-340C-40D8-B252-7EF7DD9E4DEA}" srcOrd="1" destOrd="0" presId="urn:microsoft.com/office/officeart/2005/8/layout/list1"/>
    <dgm:cxn modelId="{505BDC33-6463-4C98-BADC-49ABBB8410A3}" type="presParOf" srcId="{DFDBD001-F233-4FBE-8A2D-A87ACC32397E}" destId="{F100B6A0-223B-46C7-A065-54E171BD8888}" srcOrd="5" destOrd="0" presId="urn:microsoft.com/office/officeart/2005/8/layout/list1"/>
    <dgm:cxn modelId="{1C932A0E-185D-4186-AF3D-F773D8D7C433}" type="presParOf" srcId="{DFDBD001-F233-4FBE-8A2D-A87ACC32397E}" destId="{239E36C1-64EE-49F3-9371-790A9B36C68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1C5B6-9980-456C-AF46-72DBFB84CD4C}">
      <dsp:nvSpPr>
        <dsp:cNvPr id="0" name=""/>
        <dsp:cNvSpPr/>
      </dsp:nvSpPr>
      <dsp:spPr>
        <a:xfrm>
          <a:off x="0" y="182190"/>
          <a:ext cx="7921625" cy="16682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806" tIns="229108" rIns="614806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i="0" kern="1200" dirty="0"/>
            <a:t>&lt;op&gt;</a:t>
          </a:r>
          <a:r>
            <a:rPr lang="en-US" sz="900" kern="1200" dirty="0"/>
            <a:t>			0 – cancel download; 1 – download; 8 – erase secondary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i="0" kern="1200" dirty="0"/>
            <a:t>&lt;host&gt;</a:t>
          </a:r>
          <a:r>
            <a:rPr lang="en-US" sz="900" kern="1200" dirty="0"/>
            <a:t>		HTTP(S) server name including port number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i="0" kern="1200" dirty="0"/>
            <a:t>&lt;image_1&gt;</a:t>
          </a:r>
          <a:r>
            <a:rPr lang="en-US" sz="900" kern="1200" dirty="0"/>
            <a:t> 		full path of first image, e.g. </a:t>
          </a:r>
          <a:r>
            <a:rPr lang="en-US" sz="900" kern="1200" dirty="0" err="1"/>
            <a:t>init</a:t>
          </a:r>
          <a:r>
            <a:rPr lang="en-US" sz="900" kern="1200" dirty="0"/>
            <a:t> packet in DFU package (save to nRF91 RAM)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i="0" kern="1200" dirty="0"/>
            <a:t>&lt;image_2&gt;</a:t>
          </a:r>
          <a:r>
            <a:rPr lang="en-US" sz="900" kern="1200" dirty="0"/>
            <a:t> 		full path of second image, e.g. file image file in DFU package (save to nRF91 flash)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i="0" kern="1200" dirty="0"/>
            <a:t>&lt;</a:t>
          </a:r>
          <a:r>
            <a:rPr lang="en-US" sz="900" i="0" kern="1200" dirty="0" err="1"/>
            <a:t>sec_tag</a:t>
          </a:r>
          <a:r>
            <a:rPr lang="en-US" sz="900" i="0" kern="1200" dirty="0"/>
            <a:t>&gt;</a:t>
          </a:r>
          <a:r>
            <a:rPr lang="en-US" sz="900" kern="1200" dirty="0"/>
            <a:t> 		for HTTPS, optional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Executed in SLM AT Command mode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Example: </a:t>
          </a:r>
          <a:r>
            <a:rPr lang="en-US" sz="900" b="1" kern="1200" dirty="0"/>
            <a:t>AT#XDFUGET=1,"http://myserver.com","/</a:t>
          </a:r>
          <a:r>
            <a:rPr lang="en-US" sz="900" b="1" kern="1200" dirty="0" err="1"/>
            <a:t>lats</a:t>
          </a:r>
          <a:r>
            <a:rPr lang="en-US" sz="900" b="1" kern="1200" dirty="0"/>
            <a:t>/nrf52832_xxaa.dat","/</a:t>
          </a:r>
          <a:r>
            <a:rPr lang="en-US" sz="900" b="1" kern="1200" dirty="0" err="1"/>
            <a:t>lats</a:t>
          </a:r>
          <a:r>
            <a:rPr lang="en-US" sz="900" b="1" kern="1200" dirty="0"/>
            <a:t>/nrf52832_xxaa.bin"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Example: </a:t>
          </a:r>
          <a:r>
            <a:rPr lang="en-US" sz="900" b="1" kern="1200" dirty="0"/>
            <a:t>AT#XDFUGET=1,"http://myserver.com:80","/</a:t>
          </a:r>
          <a:r>
            <a:rPr lang="en-US" sz="900" b="1" kern="1200" dirty="0" err="1"/>
            <a:t>lats</a:t>
          </a:r>
          <a:r>
            <a:rPr lang="en-US" sz="900" b="1" kern="1200" dirty="0"/>
            <a:t>/nrf52_app_update.bin"</a:t>
          </a:r>
        </a:p>
      </dsp:txBody>
      <dsp:txXfrm>
        <a:off x="0" y="182190"/>
        <a:ext cx="7921625" cy="1668297"/>
      </dsp:txXfrm>
    </dsp:sp>
    <dsp:sp modelId="{DC6AA248-E25C-4DA9-B0F5-791C26566B46}">
      <dsp:nvSpPr>
        <dsp:cNvPr id="0" name=""/>
        <dsp:cNvSpPr/>
      </dsp:nvSpPr>
      <dsp:spPr>
        <a:xfrm>
          <a:off x="249602" y="5072"/>
          <a:ext cx="5545137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93" tIns="0" rIns="20959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AT#XDFUGET=&lt;op&gt;,&lt;host&gt;,&lt;image_1&gt;[,&lt;image_2&gt;[,&lt;</a:t>
          </a:r>
          <a:r>
            <a:rPr lang="en-US" sz="1100" kern="1200" dirty="0" err="1"/>
            <a:t>sec_tag</a:t>
          </a:r>
          <a:r>
            <a:rPr lang="en-US" sz="1100" kern="1200" dirty="0"/>
            <a:t>&gt;]]</a:t>
          </a:r>
        </a:p>
      </dsp:txBody>
      <dsp:txXfrm>
        <a:off x="265454" y="20924"/>
        <a:ext cx="5513433" cy="293016"/>
      </dsp:txXfrm>
    </dsp:sp>
    <dsp:sp modelId="{239E36C1-64EE-49F3-9371-790A9B36C688}">
      <dsp:nvSpPr>
        <dsp:cNvPr id="0" name=""/>
        <dsp:cNvSpPr/>
      </dsp:nvSpPr>
      <dsp:spPr>
        <a:xfrm>
          <a:off x="0" y="2118959"/>
          <a:ext cx="7921625" cy="1004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806" tIns="229108" rIns="614806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i="0" kern="1200" dirty="0"/>
            <a:t>&lt;</a:t>
          </a:r>
          <a:r>
            <a:rPr lang="en-US" sz="900" i="0" kern="1200" dirty="0" err="1"/>
            <a:t>start_delay</a:t>
          </a:r>
          <a:r>
            <a:rPr lang="en-US" sz="900" i="0" kern="1200" dirty="0"/>
            <a:t>&gt;	</a:t>
          </a:r>
          <a:r>
            <a:rPr lang="en-US" sz="900" kern="1200" dirty="0"/>
            <a:t>time for nRF52 to get ready for run DFU protocol, in seconds (0 means no delay)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&lt;</a:t>
          </a:r>
          <a:r>
            <a:rPr lang="en-US" sz="900" kern="1200" dirty="0" err="1"/>
            <a:t>mtu</a:t>
          </a:r>
          <a:r>
            <a:rPr lang="en-US" sz="900" kern="1200" dirty="0"/>
            <a:t>&gt;		256 * N, 4-byte aligned, size of data chunk sent over UART (NCS nRF52 only)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&lt;pause&gt;		Time to wait for nRF52 writing one chunk in milliseconds (NCS nRF52 only)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Executed in SLM DFU mode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Example: </a:t>
          </a:r>
          <a:r>
            <a:rPr lang="en-US" sz="900" b="1" kern="1200" dirty="0"/>
            <a:t>AT#XDFURUN= 2,1024,200</a:t>
          </a:r>
          <a:endParaRPr lang="en-US" sz="900" kern="1200" dirty="0"/>
        </a:p>
      </dsp:txBody>
      <dsp:txXfrm>
        <a:off x="0" y="2118959"/>
        <a:ext cx="7921625" cy="1004850"/>
      </dsp:txXfrm>
    </dsp:sp>
    <dsp:sp modelId="{7B32E2F0-340C-40D8-B252-7EF7DD9E4DEA}">
      <dsp:nvSpPr>
        <dsp:cNvPr id="0" name=""/>
        <dsp:cNvSpPr/>
      </dsp:nvSpPr>
      <dsp:spPr>
        <a:xfrm>
          <a:off x="271763" y="1993461"/>
          <a:ext cx="5545137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93" tIns="0" rIns="20959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AT#XDFURUN=&lt;</a:t>
          </a:r>
          <a:r>
            <a:rPr lang="en-US" sz="1100" kern="1200" dirty="0" err="1"/>
            <a:t>start_delay</a:t>
          </a:r>
          <a:r>
            <a:rPr lang="en-US" sz="1100" kern="1200" dirty="0"/>
            <a:t>&gt;[,&lt;</a:t>
          </a:r>
          <a:r>
            <a:rPr lang="en-US" sz="1100" kern="1200" dirty="0" err="1"/>
            <a:t>mtu</a:t>
          </a:r>
          <a:r>
            <a:rPr lang="en-US" sz="1100" kern="1200" dirty="0"/>
            <a:t>&gt;,&lt;pause&gt;]</a:t>
          </a:r>
        </a:p>
      </dsp:txBody>
      <dsp:txXfrm>
        <a:off x="287615" y="2009313"/>
        <a:ext cx="5513433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3043343" cy="4654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978135" y="0"/>
            <a:ext cx="3043343" cy="4654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BE57A7B-0609-4D25-AB3C-FD0CFE7E22FC}" type="datetimeFigureOut">
              <a:rPr lang="nb-NO"/>
              <a:pPr>
                <a:defRPr/>
              </a:pPr>
              <a:t>31.03.2022</a:t>
            </a:fld>
            <a:endParaRPr lang="en-US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3" y="8842031"/>
            <a:ext cx="3043343" cy="465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978135" y="8842031"/>
            <a:ext cx="3043343" cy="465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A59208D-ADE4-4C18-AD4C-40D2E8A557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92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3043343" cy="4654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978135" y="0"/>
            <a:ext cx="3043343" cy="4654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FE0C639-DE15-43E8-9D5A-E8A3A0FBCFAA}" type="datetimeFigureOut">
              <a:rPr lang="nb-NO"/>
              <a:pPr>
                <a:defRPr/>
              </a:pPr>
              <a:t>31.03.2022</a:t>
            </a:fld>
            <a:endParaRPr lang="en-US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702311" y="4421825"/>
            <a:ext cx="5618480" cy="418909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en-US" noProof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3" y="8842031"/>
            <a:ext cx="3043343" cy="465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978135" y="8842031"/>
            <a:ext cx="3043343" cy="465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315F4B-708F-42A0-B38C-D5FF05C97E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864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4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XL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3"/>
          </p:nvPr>
        </p:nvSpPr>
        <p:spPr>
          <a:xfrm>
            <a:off x="611187" y="971551"/>
            <a:ext cx="5267881" cy="3733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/>
          </p:nvPr>
        </p:nvSpPr>
        <p:spPr>
          <a:xfrm>
            <a:off x="5918677" y="971551"/>
            <a:ext cx="2610730" cy="3733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04A47-CAA3-4E33-BA75-A437228B02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max 1 line!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A3CA95-3BDB-48DF-844F-632ECADD610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829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hoto_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7725D1-AD72-4356-A42A-132A9722DA4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4"/>
            <a:ext cx="9144000" cy="5143496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07814" y="2104733"/>
            <a:ext cx="2737405" cy="652486"/>
          </a:xfrm>
          <a:solidFill>
            <a:schemeClr val="bg1"/>
          </a:solidFill>
        </p:spPr>
        <p:txBody>
          <a:bodyPr lIns="164592" tIns="164592" rIns="164592" bIns="164592">
            <a:spAutoFit/>
          </a:bodyPr>
          <a:lstStyle>
            <a:lvl1pPr marL="0" indent="0" algn="ctr">
              <a:buNone/>
              <a:defRPr lang="en-US" sz="1600" kern="1200" baseline="0" dirty="0">
                <a:solidFill>
                  <a:schemeClr val="accent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30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24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4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hoto_multiple mess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4"/>
            <a:ext cx="9144000" cy="5143496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07814" y="1027648"/>
            <a:ext cx="2737405" cy="578620"/>
          </a:xfrm>
          <a:solidFill>
            <a:schemeClr val="accent1"/>
          </a:solidFill>
        </p:spPr>
        <p:txBody>
          <a:bodyPr lIns="164592" tIns="164592" rIns="164592" bIns="164592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bg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627781" y="2260897"/>
            <a:ext cx="2737405" cy="578620"/>
          </a:xfrm>
          <a:solidFill>
            <a:srgbClr val="0070C0"/>
          </a:solidFill>
        </p:spPr>
        <p:txBody>
          <a:bodyPr lIns="164592" tIns="164592" rIns="164592" bIns="164592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bg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807814" y="3556295"/>
            <a:ext cx="2737405" cy="578620"/>
          </a:xfrm>
          <a:solidFill>
            <a:srgbClr val="002060"/>
          </a:solidFill>
        </p:spPr>
        <p:txBody>
          <a:bodyPr lIns="164592" tIns="164592" rIns="164592" bIns="164592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bg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805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24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4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hoto_multiple mess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2F0FCC6-6D05-417B-8812-1E9A0E3CEC4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4"/>
            <a:ext cx="9144000" cy="5143496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07814" y="1027648"/>
            <a:ext cx="2737405" cy="578620"/>
          </a:xfrm>
          <a:solidFill>
            <a:schemeClr val="bg1"/>
          </a:solidFill>
        </p:spPr>
        <p:txBody>
          <a:bodyPr lIns="164592" tIns="164592" rIns="164592" bIns="164592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accent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627781" y="2260897"/>
            <a:ext cx="2737405" cy="578620"/>
          </a:xfrm>
          <a:solidFill>
            <a:schemeClr val="bg1"/>
          </a:solidFill>
        </p:spPr>
        <p:txBody>
          <a:bodyPr lIns="164592" tIns="164592" rIns="164592" bIns="164592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accent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807814" y="3556295"/>
            <a:ext cx="2737405" cy="578620"/>
          </a:xfrm>
          <a:solidFill>
            <a:schemeClr val="bg1"/>
          </a:solidFill>
        </p:spPr>
        <p:txBody>
          <a:bodyPr lIns="164592" tIns="164592" rIns="164592" bIns="164592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accent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53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24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43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multiple_photos_mess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4"/>
            <a:ext cx="4572000" cy="257490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4572001" y="4"/>
            <a:ext cx="4572000" cy="257490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0" y="2568597"/>
            <a:ext cx="4572000" cy="2578608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4572001" y="2568597"/>
            <a:ext cx="4572000" cy="2578608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07814" y="563612"/>
            <a:ext cx="2737405" cy="578620"/>
          </a:xfrm>
          <a:solidFill>
            <a:schemeClr val="accent1"/>
          </a:solidFill>
        </p:spPr>
        <p:txBody>
          <a:bodyPr lIns="164592" tIns="164592" rIns="164592" bIns="164592" anchor="ctr" anchorCtr="1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bg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954402" y="1390650"/>
            <a:ext cx="2737405" cy="578620"/>
          </a:xfrm>
          <a:solidFill>
            <a:srgbClr val="0070C0"/>
          </a:solidFill>
        </p:spPr>
        <p:txBody>
          <a:bodyPr lIns="164592" tIns="164592" rIns="164592" bIns="164592" anchor="ctr" anchorCtr="1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bg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807814" y="3135559"/>
            <a:ext cx="2737405" cy="578620"/>
          </a:xfrm>
          <a:solidFill>
            <a:srgbClr val="002060"/>
          </a:solidFill>
        </p:spPr>
        <p:txBody>
          <a:bodyPr lIns="164592" tIns="164592" rIns="164592" bIns="164592" anchor="ctr" anchorCtr="1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bg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4954402" y="3965552"/>
            <a:ext cx="2737405" cy="578620"/>
          </a:xfrm>
          <a:solidFill>
            <a:schemeClr val="accent2"/>
          </a:solidFill>
        </p:spPr>
        <p:txBody>
          <a:bodyPr lIns="164592" tIns="164592" rIns="164592" bIns="164592" anchor="ctr" anchorCtr="1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bg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528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24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43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ultiple_photos_mess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4"/>
            <a:ext cx="4572000" cy="2574902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4572001" y="4"/>
            <a:ext cx="4572000" cy="2574902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0" y="2568597"/>
            <a:ext cx="4572000" cy="2578608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4572001" y="2568597"/>
            <a:ext cx="4572000" cy="2578608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07814" y="563612"/>
            <a:ext cx="2737405" cy="578620"/>
          </a:xfrm>
          <a:solidFill>
            <a:schemeClr val="bg1"/>
          </a:solidFill>
        </p:spPr>
        <p:txBody>
          <a:bodyPr lIns="164592" tIns="164592" rIns="164592" bIns="164592" anchor="ctr" anchorCtr="1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accent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954402" y="1390650"/>
            <a:ext cx="2737405" cy="578620"/>
          </a:xfrm>
          <a:solidFill>
            <a:schemeClr val="bg1"/>
          </a:solidFill>
        </p:spPr>
        <p:txBody>
          <a:bodyPr lIns="164592" tIns="164592" rIns="164592" bIns="164592" anchor="ctr" anchorCtr="1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accent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807814" y="3135559"/>
            <a:ext cx="2737405" cy="578620"/>
          </a:xfrm>
          <a:solidFill>
            <a:schemeClr val="bg1"/>
          </a:solidFill>
        </p:spPr>
        <p:txBody>
          <a:bodyPr lIns="164592" tIns="164592" rIns="164592" bIns="164592" anchor="ctr" anchorCtr="1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accent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4954402" y="3965552"/>
            <a:ext cx="2737405" cy="578620"/>
          </a:xfrm>
          <a:solidFill>
            <a:schemeClr val="bg1"/>
          </a:solidFill>
        </p:spPr>
        <p:txBody>
          <a:bodyPr lIns="164592" tIns="164592" rIns="164592" bIns="164592" anchor="ctr" anchorCtr="1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accent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24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24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43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sub_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12"/>
          </p:nvPr>
        </p:nvSpPr>
        <p:spPr>
          <a:xfrm>
            <a:off x="611190" y="1581539"/>
            <a:ext cx="3960000" cy="312427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4572816" y="1581075"/>
            <a:ext cx="3960000" cy="312427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4D773-706E-4DBE-AB09-29AEEFECC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1 line w/sub, 2 lines without!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BE10D93-3182-4B7D-A397-382814584BA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1188" y="972787"/>
            <a:ext cx="7921625" cy="360362"/>
          </a:xfrm>
        </p:spPr>
        <p:txBody>
          <a:bodyPr/>
          <a:lstStyle>
            <a:lvl1pPr marL="0" indent="0">
              <a:buNone/>
              <a:defRPr sz="180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 max 1 line, only if master title on 1 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11C9E6-44EE-40E9-82AF-12AC427EF09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48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3221918" y="971550"/>
            <a:ext cx="5310896" cy="3733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611187" y="971550"/>
            <a:ext cx="2610730" cy="373380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562FAB-0F72-43E5-AF7A-A1CA87171D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max 1 line!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1F9F92-AF09-47C0-BC2B-81F259C25E4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693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b_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3221918" y="1581539"/>
            <a:ext cx="5310896" cy="312381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611187" y="1581540"/>
            <a:ext cx="2610730" cy="312381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0997B6-A862-4937-B1A3-3BDED4159A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1 line w/sub, 2 lines without!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98E5BBA-A5BA-4698-8979-6576FA26B8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1188" y="972787"/>
            <a:ext cx="7921625" cy="360362"/>
          </a:xfrm>
        </p:spPr>
        <p:txBody>
          <a:bodyPr/>
          <a:lstStyle>
            <a:lvl1pPr marL="0" indent="0">
              <a:buNone/>
              <a:defRPr sz="180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 max 1 line, only if master title on 1 line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192005-0A83-49F3-93C3-D54E0C572E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55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sub_image XL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3"/>
          </p:nvPr>
        </p:nvSpPr>
        <p:spPr>
          <a:xfrm>
            <a:off x="611187" y="1581540"/>
            <a:ext cx="5267881" cy="31238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/>
          </p:nvPr>
        </p:nvSpPr>
        <p:spPr>
          <a:xfrm>
            <a:off x="5918677" y="1581541"/>
            <a:ext cx="2610730" cy="31238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04A47-CAA3-4E33-BA75-A437228B02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1 line w/sub, 2 lines without!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E6C76420-09C7-4257-A235-FF7AFBEBA1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1188" y="972787"/>
            <a:ext cx="7921625" cy="360362"/>
          </a:xfrm>
        </p:spPr>
        <p:txBody>
          <a:bodyPr/>
          <a:lstStyle>
            <a:lvl1pPr marL="0" indent="0">
              <a:buNone/>
              <a:defRPr sz="180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 max 1 line, only if master title on 1 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3E6129-A5E0-4D21-A1DB-99AB6E4258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743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mess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611193" y="971550"/>
            <a:ext cx="1095375" cy="882650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Add #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06566" y="971550"/>
            <a:ext cx="6826251" cy="8826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11192" y="2056038"/>
            <a:ext cx="1095375" cy="882650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Add #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706566" y="2056038"/>
            <a:ext cx="6826251" cy="8826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11191" y="3140526"/>
            <a:ext cx="1095375" cy="882650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Add #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706563" y="3140526"/>
            <a:ext cx="6826251" cy="8826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2A584-C370-414F-9A46-4D4230FABD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max 1 line!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4D09A4-D8B5-4FEF-9A35-83BDDC46899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11188" y="971550"/>
            <a:ext cx="7921627" cy="373380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17A98-9CB8-4C70-AB51-640FDB5480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max 1 line!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6A85F9-4832-4AC5-B9E3-C9514BA9BF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3039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 mess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611191" y="1527176"/>
            <a:ext cx="1095375" cy="632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Add #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06564" y="1527176"/>
            <a:ext cx="6826251" cy="63286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200" baseline="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11191" y="2160038"/>
            <a:ext cx="1095375" cy="632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Add #</a:t>
            </a:r>
            <a:endParaRPr lang="en-US" dirty="0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706564" y="2160038"/>
            <a:ext cx="6826251" cy="63286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200" baseline="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11191" y="2792900"/>
            <a:ext cx="1095375" cy="632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Add #</a:t>
            </a:r>
            <a:endParaRPr lang="en-US"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1706564" y="2792900"/>
            <a:ext cx="6826251" cy="63286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200" baseline="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11191" y="3425762"/>
            <a:ext cx="1095375" cy="632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Add #</a:t>
            </a:r>
            <a:endParaRPr lang="en-US" dirty="0"/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1706564" y="3425762"/>
            <a:ext cx="6826251" cy="63286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200" baseline="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11191" y="4058624"/>
            <a:ext cx="1095375" cy="632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Add #</a:t>
            </a:r>
            <a:endParaRPr lang="en-US" dirty="0"/>
          </a:p>
        </p:txBody>
      </p:sp>
      <p:sp>
        <p:nvSpPr>
          <p:cNvPr id="27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706564" y="4058624"/>
            <a:ext cx="6826251" cy="63286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200" baseline="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C13E9-4186-4A22-9AE5-5B230461F4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max 1 line!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2920F9-6FD2-4514-A44C-1EAE16D88DE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840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messages img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11191" y="1527175"/>
            <a:ext cx="2528887" cy="8826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304134" y="1527175"/>
            <a:ext cx="5228680" cy="8826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10703" y="2632213"/>
            <a:ext cx="2528887" cy="8826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04134" y="2632213"/>
            <a:ext cx="5228680" cy="8826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610701" y="3737252"/>
            <a:ext cx="2528887" cy="8826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304133" y="3737251"/>
            <a:ext cx="5228680" cy="8826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83C34-A6A7-4B2E-8EDF-55290CB877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max 1 line!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28F050-FD6D-4A90-BF83-FB18B180A36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388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messages img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11191" y="1399672"/>
            <a:ext cx="2528887" cy="1602139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304134" y="1542543"/>
            <a:ext cx="5228680" cy="1265574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611191" y="3101011"/>
            <a:ext cx="2528887" cy="1602139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304134" y="3243882"/>
            <a:ext cx="5228680" cy="1265574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4F295-0A4F-47EA-A932-E1C770C979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max 1 line!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5C6DE2-29F8-449B-B224-351FEF62214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781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sub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11188" y="1581540"/>
            <a:ext cx="7921625" cy="31238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24A2B-6B07-43C2-B458-79F49BC33C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max 1 line!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41820499-15D2-4B39-AED5-C2B5485DB3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1188" y="972787"/>
            <a:ext cx="7921625" cy="360362"/>
          </a:xfrm>
        </p:spPr>
        <p:txBody>
          <a:bodyPr/>
          <a:lstStyle>
            <a:lvl1pPr marL="0" indent="0">
              <a:buNone/>
              <a:defRPr sz="180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 max 1 line, only if master title on 1 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0EE7AA-B21E-43C2-957A-F3465364D2E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66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+ ill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70839" y="1671642"/>
            <a:ext cx="3240000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931188" y="1671642"/>
            <a:ext cx="3240000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31189" y="3295653"/>
            <a:ext cx="3240001" cy="14085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395981" indent="-179992"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970839" y="3296775"/>
            <a:ext cx="3240000" cy="14085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970839" y="1239838"/>
            <a:ext cx="3240000" cy="431800"/>
          </a:xfrm>
        </p:spPr>
        <p:txBody>
          <a:bodyPr>
            <a:noAutofit/>
          </a:bodyPr>
          <a:lstStyle>
            <a:lvl1pPr marL="0" marR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 sz="1600">
                <a:latin typeface="+mn-lt"/>
                <a:cs typeface="Gotham Extra Light" pitchFamily="50" charset="0"/>
              </a:defRPr>
            </a:lvl1pPr>
          </a:lstStyle>
          <a:p>
            <a:pPr marL="0" marR="0" lvl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lang="en-US" dirty="0"/>
              <a:t>Title (optional) – one line only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931190" y="1239838"/>
            <a:ext cx="3240001" cy="431800"/>
          </a:xfrm>
        </p:spPr>
        <p:txBody>
          <a:bodyPr>
            <a:noAutofit/>
          </a:bodyPr>
          <a:lstStyle>
            <a:lvl1pPr marL="0" marR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 sz="1600">
                <a:latin typeface="+mn-lt"/>
                <a:cs typeface="Gotham Extra Light" pitchFamily="50" charset="0"/>
              </a:defRPr>
            </a:lvl1pPr>
          </a:lstStyle>
          <a:p>
            <a:pPr marL="0" marR="0" lvl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lang="en-US" dirty="0"/>
              <a:t>Title (optional) – one line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6F1521-BC60-4C98-AFCD-3F7F77718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9EC839-16C1-4E3A-9B6F-14E5E3E9E2C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3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>
            <a:spLocks noGrp="1"/>
          </p:cNvSpPr>
          <p:nvPr>
            <p:ph sz="quarter" idx="10"/>
          </p:nvPr>
        </p:nvSpPr>
        <p:spPr>
          <a:xfrm>
            <a:off x="611188" y="971550"/>
            <a:ext cx="2614136" cy="3832225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4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64933" y="971550"/>
            <a:ext cx="2614136" cy="3832225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4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2"/>
          </p:nvPr>
        </p:nvSpPr>
        <p:spPr>
          <a:xfrm>
            <a:off x="5918677" y="971550"/>
            <a:ext cx="2614136" cy="3832225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4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33C5975-C9D9-4BA0-9DCE-3979EC09C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AB757-BF75-4C35-BA0E-66B97F63CF1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195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970839" y="2113698"/>
            <a:ext cx="3240000" cy="431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 only one line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931190" y="2113698"/>
            <a:ext cx="3240001" cy="431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 only one line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31189" y="3295653"/>
            <a:ext cx="3240001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395981" indent="-179992"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970839" y="3296775"/>
            <a:ext cx="3240000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95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338DCD-30DF-4575-9F80-08A54359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BE747-B22B-4C98-AE78-A6195E87621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314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39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+ ill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1188" y="1671642"/>
            <a:ext cx="2614136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264931" y="1671642"/>
            <a:ext cx="2614137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918677" y="1671642"/>
            <a:ext cx="2614138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11188" y="1239838"/>
            <a:ext cx="2614136" cy="431800"/>
          </a:xfrm>
        </p:spPr>
        <p:txBody>
          <a:bodyPr>
            <a:noAutofit/>
          </a:bodyPr>
          <a:lstStyle>
            <a:lvl1pPr marL="0" marR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 sz="1600">
                <a:latin typeface="+mn-lt"/>
                <a:cs typeface="Gotham Extra Light" pitchFamily="50" charset="0"/>
              </a:defRPr>
            </a:lvl1pPr>
          </a:lstStyle>
          <a:p>
            <a:pPr marL="0" marR="0" lvl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lang="en-US" dirty="0"/>
              <a:t>Title (optional)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264930" y="1239838"/>
            <a:ext cx="2614139" cy="431800"/>
          </a:xfrm>
        </p:spPr>
        <p:txBody>
          <a:bodyPr>
            <a:noAutofit/>
          </a:bodyPr>
          <a:lstStyle>
            <a:lvl1pPr marL="0" marR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 sz="1600">
                <a:latin typeface="+mn-lt"/>
                <a:cs typeface="Gotham Extra Light" pitchFamily="50" charset="0"/>
              </a:defRPr>
            </a:lvl1pPr>
          </a:lstStyle>
          <a:p>
            <a:pPr marL="0" marR="0" lvl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lang="en-US" dirty="0"/>
              <a:t>Title (optional)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918677" y="1239837"/>
            <a:ext cx="2614138" cy="431800"/>
          </a:xfrm>
        </p:spPr>
        <p:txBody>
          <a:bodyPr>
            <a:noAutofit/>
          </a:bodyPr>
          <a:lstStyle>
            <a:lvl1pPr marL="0" marR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 sz="1600">
                <a:latin typeface="+mn-lt"/>
                <a:cs typeface="Gotham Extra Light" pitchFamily="50" charset="0"/>
              </a:defRPr>
            </a:lvl1pPr>
          </a:lstStyle>
          <a:p>
            <a:pPr marL="0" marR="0" lvl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lang="en-US" dirty="0"/>
              <a:t>Title (optional)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11187" y="3296775"/>
            <a:ext cx="2608165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3264933" y="3289323"/>
            <a:ext cx="2614136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21"/>
          </p:nvPr>
        </p:nvSpPr>
        <p:spPr>
          <a:xfrm>
            <a:off x="5918677" y="3296775"/>
            <a:ext cx="2614138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48EB50-70FB-41CF-B4BB-2E874C0D1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3B40-AB82-4A4D-8F56-779D9C87FE0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3455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11187" y="2140724"/>
            <a:ext cx="2617113" cy="431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 only one line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261955" y="2140724"/>
            <a:ext cx="2617114" cy="431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 only one line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918677" y="2140723"/>
            <a:ext cx="2614138" cy="431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 only one line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11188" y="3296775"/>
            <a:ext cx="2608164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3264933" y="3289323"/>
            <a:ext cx="2614136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1"/>
          </p:nvPr>
        </p:nvSpPr>
        <p:spPr>
          <a:xfrm>
            <a:off x="5918677" y="3296775"/>
            <a:ext cx="2614138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22A40F-1A23-4E67-8832-9471F9D1F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6C5161-BEE6-4539-961B-9AA89BFC8C2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15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39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+ ill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1190" y="1671642"/>
            <a:ext cx="1835999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637421" y="1671642"/>
            <a:ext cx="1836000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2637421" y="3298756"/>
            <a:ext cx="1836000" cy="150812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395981" indent="-179992" algn="l">
              <a:defRPr sz="1000"/>
            </a:lvl2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6689888" y="3298755"/>
            <a:ext cx="1836000" cy="150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 algn="ctr">
              <a:buNone/>
              <a:defRPr sz="1200"/>
            </a:lvl2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4663655" y="1671642"/>
            <a:ext cx="1836000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689888" y="1671642"/>
            <a:ext cx="1836000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11190" y="3298755"/>
            <a:ext cx="1835999" cy="150812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/>
            </a:lvl1pPr>
            <a:lvl2pPr marL="395981" indent="-179992" algn="l">
              <a:defRPr sz="1000"/>
            </a:lvl2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663655" y="3295653"/>
            <a:ext cx="1836000" cy="150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 algn="ctr">
              <a:buNone/>
              <a:defRPr sz="1200"/>
            </a:lvl2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11189" y="1257854"/>
            <a:ext cx="1835999" cy="4318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 one line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637421" y="1257854"/>
            <a:ext cx="1836000" cy="4318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–one line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689888" y="1257853"/>
            <a:ext cx="1836000" cy="4318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–one line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4663655" y="1257854"/>
            <a:ext cx="1836000" cy="4318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–one line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13928A-B7ED-4060-ADBB-172A71B5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757D66-36ED-4695-9B56-3BDCAD17B9D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8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12"/>
          </p:nvPr>
        </p:nvSpPr>
        <p:spPr>
          <a:xfrm>
            <a:off x="611190" y="971550"/>
            <a:ext cx="3960000" cy="373426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4572816" y="971550"/>
            <a:ext cx="3960000" cy="373380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4D773-706E-4DBE-AB09-29AEEFECC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max 1 line!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924EAC-5A7B-4DA4-99E5-F00208A510E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lIns="182880"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5970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7E9AF-6F9D-46D0-8B9F-1A7238487F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3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ntr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77587" y="2706933"/>
            <a:ext cx="8055228" cy="81438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>
                <a:latin typeface="Gotham Extra Light" pitchFamily="50" charset="0"/>
                <a:cs typeface="Gotham Extra Light" pitchFamily="50" charset="0"/>
              </a:defRPr>
            </a:lvl1pPr>
          </a:lstStyle>
          <a:p>
            <a:r>
              <a:rPr lang="en-US" dirty="0"/>
              <a:t>Presentation Title: 1 line only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7587" y="3602005"/>
            <a:ext cx="5454813" cy="1095501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 sz="1600" baseline="0">
                <a:solidFill>
                  <a:schemeClr val="tx1"/>
                </a:solidFill>
                <a:latin typeface="Gotham Light" pitchFamily="50" charset="0"/>
                <a:cs typeface="Gotham Light" pitchFamily="50" charset="0"/>
              </a:defRPr>
            </a:lvl1pPr>
            <a:lvl2pPr marL="457178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/>
            </a:pPr>
            <a:r>
              <a:rPr lang="en-US" dirty="0"/>
              <a:t>Subline/subtitle, max 2 lines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78073" y="3584076"/>
            <a:ext cx="0" cy="109550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192842" y="3683279"/>
            <a:ext cx="2339975" cy="101422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051" i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b-NO" dirty="0"/>
              <a:t>Author                                     Date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4"/>
            <a:ext cx="9144000" cy="26077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80309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19">
          <p15:clr>
            <a:srgbClr val="FBAE40"/>
          </p15:clr>
        </p15:guide>
        <p15:guide id="2" orient="horz" pos="2436">
          <p15:clr>
            <a:srgbClr val="FBAE40"/>
          </p15:clr>
        </p15:guide>
        <p15:guide id="3" orient="horz" pos="164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4"/>
            <a:ext cx="9144000" cy="51434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5" name="Right Triangle 14"/>
          <p:cNvSpPr/>
          <p:nvPr userDrawn="1"/>
        </p:nvSpPr>
        <p:spPr>
          <a:xfrm rot="10800000">
            <a:off x="7550872" y="0"/>
            <a:ext cx="1597842" cy="1036948"/>
          </a:xfrm>
          <a:custGeom>
            <a:avLst/>
            <a:gdLst>
              <a:gd name="connsiteX0" fmla="*/ 0 w 1461154"/>
              <a:gd name="connsiteY0" fmla="*/ 1461154 h 1461154"/>
              <a:gd name="connsiteX1" fmla="*/ 0 w 1461154"/>
              <a:gd name="connsiteY1" fmla="*/ 0 h 1461154"/>
              <a:gd name="connsiteX2" fmla="*/ 1461154 w 1461154"/>
              <a:gd name="connsiteY2" fmla="*/ 1461154 h 1461154"/>
              <a:gd name="connsiteX3" fmla="*/ 0 w 1461154"/>
              <a:gd name="connsiteY3" fmla="*/ 1461154 h 1461154"/>
              <a:gd name="connsiteX0" fmla="*/ 0 w 1593129"/>
              <a:gd name="connsiteY0" fmla="*/ 1461154 h 1461154"/>
              <a:gd name="connsiteX1" fmla="*/ 0 w 1593129"/>
              <a:gd name="connsiteY1" fmla="*/ 0 h 1461154"/>
              <a:gd name="connsiteX2" fmla="*/ 1593129 w 1593129"/>
              <a:gd name="connsiteY2" fmla="*/ 1461154 h 1461154"/>
              <a:gd name="connsiteX3" fmla="*/ 0 w 1593129"/>
              <a:gd name="connsiteY3" fmla="*/ 1461154 h 1461154"/>
              <a:gd name="connsiteX0" fmla="*/ 4713 w 1597842"/>
              <a:gd name="connsiteY0" fmla="*/ 1036948 h 1036948"/>
              <a:gd name="connsiteX1" fmla="*/ 0 w 1597842"/>
              <a:gd name="connsiteY1" fmla="*/ 0 h 1036948"/>
              <a:gd name="connsiteX2" fmla="*/ 1597842 w 1597842"/>
              <a:gd name="connsiteY2" fmla="*/ 1036948 h 1036948"/>
              <a:gd name="connsiteX3" fmla="*/ 4713 w 1597842"/>
              <a:gd name="connsiteY3" fmla="*/ 1036948 h 103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842" h="1036948">
                <a:moveTo>
                  <a:pt x="4713" y="1036948"/>
                </a:moveTo>
                <a:lnTo>
                  <a:pt x="0" y="0"/>
                </a:lnTo>
                <a:lnTo>
                  <a:pt x="1597842" y="1036948"/>
                </a:lnTo>
                <a:lnTo>
                  <a:pt x="4713" y="1036948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11188" y="1390651"/>
            <a:ext cx="7921629" cy="1074526"/>
          </a:xfrm>
          <a:prstGeom prst="rect">
            <a:avLst/>
          </a:prstGeom>
        </p:spPr>
        <p:txBody>
          <a:bodyPr lIns="182880" tIns="91440" rIns="182880" bIns="91440" anchor="b" anchorCtr="1">
            <a:noAutofit/>
          </a:bodyPr>
          <a:lstStyle>
            <a:lvl1pPr algn="ctr">
              <a:lnSpc>
                <a:spcPts val="4000"/>
              </a:lnSpc>
              <a:defRPr sz="4000">
                <a:solidFill>
                  <a:schemeClr val="bg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r>
              <a:rPr lang="en-US" dirty="0"/>
              <a:t>Insert title here </a:t>
            </a:r>
            <a:br>
              <a:rPr lang="en-US" dirty="0"/>
            </a:br>
            <a:r>
              <a:rPr lang="en-US" dirty="0"/>
              <a:t>max 2 lines!</a:t>
            </a:r>
            <a:endParaRPr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1188" y="2610435"/>
            <a:ext cx="7921625" cy="467867"/>
          </a:xfrm>
          <a:prstGeom prst="rect">
            <a:avLst/>
          </a:prstGeom>
          <a:solidFill>
            <a:schemeClr val="bg1"/>
          </a:solidFill>
        </p:spPr>
        <p:txBody>
          <a:bodyPr anchor="ctr" anchorCtr="1">
            <a:noAutofit/>
          </a:bodyPr>
          <a:lstStyle>
            <a:lvl1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 sz="1600" baseline="0">
                <a:solidFill>
                  <a:schemeClr val="tx1"/>
                </a:solidFill>
                <a:latin typeface="Gotham Light" pitchFamily="50" charset="0"/>
                <a:cs typeface="Gotham Light" pitchFamily="50" charset="0"/>
              </a:defRPr>
            </a:lvl1pPr>
            <a:lvl2pPr marL="457178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/>
            </a:pPr>
            <a:r>
              <a:rPr lang="en-US" dirty="0"/>
              <a:t>Click to add subline, only 1 line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11188" y="3116448"/>
            <a:ext cx="7921629" cy="101422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051" i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b-NO" dirty="0"/>
              <a:t>Write </a:t>
            </a:r>
            <a:r>
              <a:rPr lang="nb-NO" dirty="0" err="1"/>
              <a:t>author</a:t>
            </a:r>
            <a:r>
              <a:rPr lang="nb-NO" dirty="0"/>
              <a:t> </a:t>
            </a:r>
            <a:r>
              <a:rPr lang="nb-NO" dirty="0" err="1"/>
              <a:t>here</a:t>
            </a:r>
            <a:r>
              <a:rPr lang="nb-NO" dirty="0"/>
              <a:t> | </a:t>
            </a:r>
            <a:r>
              <a:rPr lang="nb-NO" dirty="0" err="1"/>
              <a:t>write</a:t>
            </a:r>
            <a:r>
              <a:rPr lang="nb-NO" dirty="0"/>
              <a:t> date </a:t>
            </a:r>
            <a:r>
              <a:rPr lang="nb-NO" dirty="0" err="1"/>
              <a:t>here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837977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24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43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 color"/>
          <p:cNvSpPr/>
          <p:nvPr userDrawn="1"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background image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15" name="Header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" y="2772697"/>
            <a:ext cx="5866480" cy="1094453"/>
          </a:xfrm>
          <a:custGeom>
            <a:avLst/>
            <a:gdLst>
              <a:gd name="connsiteX0" fmla="*/ 0 w 5866480"/>
              <a:gd name="connsiteY0" fmla="*/ 0 h 1088555"/>
              <a:gd name="connsiteX1" fmla="*/ 5866480 w 5866480"/>
              <a:gd name="connsiteY1" fmla="*/ 0 h 1088555"/>
              <a:gd name="connsiteX2" fmla="*/ 5866480 w 5866480"/>
              <a:gd name="connsiteY2" fmla="*/ 1088555 h 1088555"/>
              <a:gd name="connsiteX3" fmla="*/ 0 w 5866480"/>
              <a:gd name="connsiteY3" fmla="*/ 1088555 h 1088555"/>
              <a:gd name="connsiteX4" fmla="*/ 0 w 5866480"/>
              <a:gd name="connsiteY4" fmla="*/ 0 h 1088555"/>
              <a:gd name="connsiteX0" fmla="*/ 0 w 5866480"/>
              <a:gd name="connsiteY0" fmla="*/ 5898 h 1094453"/>
              <a:gd name="connsiteX1" fmla="*/ 5262223 w 5866480"/>
              <a:gd name="connsiteY1" fmla="*/ 0 h 1094453"/>
              <a:gd name="connsiteX2" fmla="*/ 5866480 w 5866480"/>
              <a:gd name="connsiteY2" fmla="*/ 5898 h 1094453"/>
              <a:gd name="connsiteX3" fmla="*/ 5866480 w 5866480"/>
              <a:gd name="connsiteY3" fmla="*/ 1094453 h 1094453"/>
              <a:gd name="connsiteX4" fmla="*/ 0 w 5866480"/>
              <a:gd name="connsiteY4" fmla="*/ 1094453 h 1094453"/>
              <a:gd name="connsiteX5" fmla="*/ 0 w 5866480"/>
              <a:gd name="connsiteY5" fmla="*/ 5898 h 1094453"/>
              <a:gd name="connsiteX0" fmla="*/ 0 w 5866480"/>
              <a:gd name="connsiteY0" fmla="*/ 5898 h 1094453"/>
              <a:gd name="connsiteX1" fmla="*/ 5262223 w 5866480"/>
              <a:gd name="connsiteY1" fmla="*/ 0 h 1094453"/>
              <a:gd name="connsiteX2" fmla="*/ 5866480 w 5866480"/>
              <a:gd name="connsiteY2" fmla="*/ 5898 h 1094453"/>
              <a:gd name="connsiteX3" fmla="*/ 5863957 w 5866480"/>
              <a:gd name="connsiteY3" fmla="*/ 418854 h 1094453"/>
              <a:gd name="connsiteX4" fmla="*/ 5866480 w 5866480"/>
              <a:gd name="connsiteY4" fmla="*/ 1094453 h 1094453"/>
              <a:gd name="connsiteX5" fmla="*/ 0 w 5866480"/>
              <a:gd name="connsiteY5" fmla="*/ 1094453 h 1094453"/>
              <a:gd name="connsiteX6" fmla="*/ 0 w 5866480"/>
              <a:gd name="connsiteY6" fmla="*/ 5898 h 1094453"/>
              <a:gd name="connsiteX0" fmla="*/ 0 w 5866480"/>
              <a:gd name="connsiteY0" fmla="*/ 5898 h 1094453"/>
              <a:gd name="connsiteX1" fmla="*/ 5262223 w 5866480"/>
              <a:gd name="connsiteY1" fmla="*/ 0 h 1094453"/>
              <a:gd name="connsiteX2" fmla="*/ 5863957 w 5866480"/>
              <a:gd name="connsiteY2" fmla="*/ 418854 h 1094453"/>
              <a:gd name="connsiteX3" fmla="*/ 5866480 w 5866480"/>
              <a:gd name="connsiteY3" fmla="*/ 1094453 h 1094453"/>
              <a:gd name="connsiteX4" fmla="*/ 0 w 5866480"/>
              <a:gd name="connsiteY4" fmla="*/ 1094453 h 1094453"/>
              <a:gd name="connsiteX5" fmla="*/ 0 w 5866480"/>
              <a:gd name="connsiteY5" fmla="*/ 5898 h 109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6480" h="1094453">
                <a:moveTo>
                  <a:pt x="0" y="5898"/>
                </a:moveTo>
                <a:lnTo>
                  <a:pt x="5262223" y="0"/>
                </a:lnTo>
                <a:lnTo>
                  <a:pt x="5863957" y="418854"/>
                </a:lnTo>
                <a:lnTo>
                  <a:pt x="5866480" y="1094453"/>
                </a:lnTo>
                <a:lnTo>
                  <a:pt x="0" y="1094453"/>
                </a:lnTo>
                <a:lnTo>
                  <a:pt x="0" y="589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612000" tIns="182880" rIns="180000" bIns="108000">
            <a:noAutofit/>
          </a:bodyPr>
          <a:lstStyle>
            <a:lvl1pPr marL="0" indent="0">
              <a:lnSpc>
                <a:spcPts val="3500"/>
              </a:lnSpc>
              <a:buFont typeface="Arial" panose="020B0604020202020204" pitchFamily="34" charset="0"/>
              <a:buNone/>
              <a:defRPr sz="2800">
                <a:solidFill>
                  <a:schemeClr val="accent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dirty="0" err="1"/>
              <a:t>Title</a:t>
            </a:r>
            <a:r>
              <a:rPr lang="nb-NO" dirty="0"/>
              <a:t>: 1 line w/sub, 2 </a:t>
            </a:r>
            <a:r>
              <a:rPr lang="nb-NO" dirty="0" err="1"/>
              <a:t>without</a:t>
            </a:r>
            <a:endParaRPr lang="nb-NO" dirty="0"/>
          </a:p>
        </p:txBody>
      </p:sp>
      <p:sp>
        <p:nvSpPr>
          <p:cNvPr id="6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3320478"/>
            <a:ext cx="5866480" cy="496406"/>
          </a:xfrm>
          <a:prstGeom prst="rect">
            <a:avLst/>
          </a:prstGeom>
          <a:noFill/>
        </p:spPr>
        <p:txBody>
          <a:bodyPr lIns="61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Subline: 1 line only</a:t>
            </a:r>
          </a:p>
        </p:txBody>
      </p:sp>
    </p:spTree>
    <p:extLst>
      <p:ext uri="{BB962C8B-B14F-4D97-AF65-F5344CB8AC3E}">
        <p14:creationId xmlns:p14="http://schemas.microsoft.com/office/powerpoint/2010/main" val="1145068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1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 color"/>
          <p:cNvSpPr/>
          <p:nvPr userDrawn="1"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background image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10" name="Header">
            <a:extLst>
              <a:ext uri="{FF2B5EF4-FFF2-40B4-BE49-F238E27FC236}">
                <a16:creationId xmlns:a16="http://schemas.microsoft.com/office/drawing/2014/main" id="{A16155B3-8C24-4E39-8CC9-015B8AA14C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" y="2772697"/>
            <a:ext cx="5866480" cy="1094453"/>
          </a:xfrm>
          <a:custGeom>
            <a:avLst/>
            <a:gdLst>
              <a:gd name="connsiteX0" fmla="*/ 0 w 5866480"/>
              <a:gd name="connsiteY0" fmla="*/ 0 h 1088555"/>
              <a:gd name="connsiteX1" fmla="*/ 5866480 w 5866480"/>
              <a:gd name="connsiteY1" fmla="*/ 0 h 1088555"/>
              <a:gd name="connsiteX2" fmla="*/ 5866480 w 5866480"/>
              <a:gd name="connsiteY2" fmla="*/ 1088555 h 1088555"/>
              <a:gd name="connsiteX3" fmla="*/ 0 w 5866480"/>
              <a:gd name="connsiteY3" fmla="*/ 1088555 h 1088555"/>
              <a:gd name="connsiteX4" fmla="*/ 0 w 5866480"/>
              <a:gd name="connsiteY4" fmla="*/ 0 h 1088555"/>
              <a:gd name="connsiteX0" fmla="*/ 0 w 5866480"/>
              <a:gd name="connsiteY0" fmla="*/ 5898 h 1094453"/>
              <a:gd name="connsiteX1" fmla="*/ 5262223 w 5866480"/>
              <a:gd name="connsiteY1" fmla="*/ 0 h 1094453"/>
              <a:gd name="connsiteX2" fmla="*/ 5866480 w 5866480"/>
              <a:gd name="connsiteY2" fmla="*/ 5898 h 1094453"/>
              <a:gd name="connsiteX3" fmla="*/ 5866480 w 5866480"/>
              <a:gd name="connsiteY3" fmla="*/ 1094453 h 1094453"/>
              <a:gd name="connsiteX4" fmla="*/ 0 w 5866480"/>
              <a:gd name="connsiteY4" fmla="*/ 1094453 h 1094453"/>
              <a:gd name="connsiteX5" fmla="*/ 0 w 5866480"/>
              <a:gd name="connsiteY5" fmla="*/ 5898 h 1094453"/>
              <a:gd name="connsiteX0" fmla="*/ 0 w 5866480"/>
              <a:gd name="connsiteY0" fmla="*/ 5898 h 1094453"/>
              <a:gd name="connsiteX1" fmla="*/ 5262223 w 5866480"/>
              <a:gd name="connsiteY1" fmla="*/ 0 h 1094453"/>
              <a:gd name="connsiteX2" fmla="*/ 5866480 w 5866480"/>
              <a:gd name="connsiteY2" fmla="*/ 5898 h 1094453"/>
              <a:gd name="connsiteX3" fmla="*/ 5863957 w 5866480"/>
              <a:gd name="connsiteY3" fmla="*/ 418854 h 1094453"/>
              <a:gd name="connsiteX4" fmla="*/ 5866480 w 5866480"/>
              <a:gd name="connsiteY4" fmla="*/ 1094453 h 1094453"/>
              <a:gd name="connsiteX5" fmla="*/ 0 w 5866480"/>
              <a:gd name="connsiteY5" fmla="*/ 1094453 h 1094453"/>
              <a:gd name="connsiteX6" fmla="*/ 0 w 5866480"/>
              <a:gd name="connsiteY6" fmla="*/ 5898 h 1094453"/>
              <a:gd name="connsiteX0" fmla="*/ 0 w 5866480"/>
              <a:gd name="connsiteY0" fmla="*/ 5898 h 1094453"/>
              <a:gd name="connsiteX1" fmla="*/ 5262223 w 5866480"/>
              <a:gd name="connsiteY1" fmla="*/ 0 h 1094453"/>
              <a:gd name="connsiteX2" fmla="*/ 5863957 w 5866480"/>
              <a:gd name="connsiteY2" fmla="*/ 418854 h 1094453"/>
              <a:gd name="connsiteX3" fmla="*/ 5866480 w 5866480"/>
              <a:gd name="connsiteY3" fmla="*/ 1094453 h 1094453"/>
              <a:gd name="connsiteX4" fmla="*/ 0 w 5866480"/>
              <a:gd name="connsiteY4" fmla="*/ 1094453 h 1094453"/>
              <a:gd name="connsiteX5" fmla="*/ 0 w 5866480"/>
              <a:gd name="connsiteY5" fmla="*/ 5898 h 109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6480" h="1094453">
                <a:moveTo>
                  <a:pt x="0" y="5898"/>
                </a:moveTo>
                <a:lnTo>
                  <a:pt x="5262223" y="0"/>
                </a:lnTo>
                <a:lnTo>
                  <a:pt x="5863957" y="418854"/>
                </a:lnTo>
                <a:lnTo>
                  <a:pt x="5866480" y="1094453"/>
                </a:lnTo>
                <a:lnTo>
                  <a:pt x="0" y="1094453"/>
                </a:lnTo>
                <a:lnTo>
                  <a:pt x="0" y="589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612000" tIns="182880" rIns="180000" bIns="108000">
            <a:noAutofit/>
          </a:bodyPr>
          <a:lstStyle>
            <a:lvl1pPr marL="0" indent="0">
              <a:lnSpc>
                <a:spcPts val="3500"/>
              </a:lnSpc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dirty="0" err="1"/>
              <a:t>Title</a:t>
            </a:r>
            <a:r>
              <a:rPr lang="nb-NO" dirty="0"/>
              <a:t>: 1 line w/sub, 2 </a:t>
            </a:r>
            <a:r>
              <a:rPr lang="nb-NO" dirty="0" err="1"/>
              <a:t>without</a:t>
            </a:r>
            <a:endParaRPr lang="nb-NO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4D7CBF15-49D0-460B-9412-30A2D24971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" y="3320478"/>
            <a:ext cx="5866480" cy="496406"/>
          </a:xfrm>
          <a:prstGeom prst="rect">
            <a:avLst/>
          </a:prstGeom>
          <a:noFill/>
        </p:spPr>
        <p:txBody>
          <a:bodyPr lIns="61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Subline: 1 line only</a:t>
            </a:r>
          </a:p>
        </p:txBody>
      </p:sp>
    </p:spTree>
    <p:extLst>
      <p:ext uri="{BB962C8B-B14F-4D97-AF65-F5344CB8AC3E}">
        <p14:creationId xmlns:p14="http://schemas.microsoft.com/office/powerpoint/2010/main" val="3166595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1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43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ight Triangle 14"/>
          <p:cNvSpPr/>
          <p:nvPr userDrawn="1"/>
        </p:nvSpPr>
        <p:spPr>
          <a:xfrm rot="10800000">
            <a:off x="7550872" y="0"/>
            <a:ext cx="1597842" cy="1036948"/>
          </a:xfrm>
          <a:custGeom>
            <a:avLst/>
            <a:gdLst>
              <a:gd name="connsiteX0" fmla="*/ 0 w 1461154"/>
              <a:gd name="connsiteY0" fmla="*/ 1461154 h 1461154"/>
              <a:gd name="connsiteX1" fmla="*/ 0 w 1461154"/>
              <a:gd name="connsiteY1" fmla="*/ 0 h 1461154"/>
              <a:gd name="connsiteX2" fmla="*/ 1461154 w 1461154"/>
              <a:gd name="connsiteY2" fmla="*/ 1461154 h 1461154"/>
              <a:gd name="connsiteX3" fmla="*/ 0 w 1461154"/>
              <a:gd name="connsiteY3" fmla="*/ 1461154 h 1461154"/>
              <a:gd name="connsiteX0" fmla="*/ 0 w 1593129"/>
              <a:gd name="connsiteY0" fmla="*/ 1461154 h 1461154"/>
              <a:gd name="connsiteX1" fmla="*/ 0 w 1593129"/>
              <a:gd name="connsiteY1" fmla="*/ 0 h 1461154"/>
              <a:gd name="connsiteX2" fmla="*/ 1593129 w 1593129"/>
              <a:gd name="connsiteY2" fmla="*/ 1461154 h 1461154"/>
              <a:gd name="connsiteX3" fmla="*/ 0 w 1593129"/>
              <a:gd name="connsiteY3" fmla="*/ 1461154 h 1461154"/>
              <a:gd name="connsiteX0" fmla="*/ 4713 w 1597842"/>
              <a:gd name="connsiteY0" fmla="*/ 1036948 h 1036948"/>
              <a:gd name="connsiteX1" fmla="*/ 0 w 1597842"/>
              <a:gd name="connsiteY1" fmla="*/ 0 h 1036948"/>
              <a:gd name="connsiteX2" fmla="*/ 1597842 w 1597842"/>
              <a:gd name="connsiteY2" fmla="*/ 1036948 h 1036948"/>
              <a:gd name="connsiteX3" fmla="*/ 4713 w 1597842"/>
              <a:gd name="connsiteY3" fmla="*/ 1036948 h 103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842" h="1036948">
                <a:moveTo>
                  <a:pt x="4713" y="1036948"/>
                </a:moveTo>
                <a:lnTo>
                  <a:pt x="0" y="0"/>
                </a:lnTo>
                <a:lnTo>
                  <a:pt x="1597842" y="1036948"/>
                </a:lnTo>
                <a:lnTo>
                  <a:pt x="4713" y="1036948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2B933954-D61D-4666-83FA-EB32E7B36D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0"/>
            <a:ext cx="9144001" cy="5143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nb-NO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382B4A6-9C12-4A5E-8BF5-8A1F72D6B8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1188" y="971550"/>
            <a:ext cx="7921626" cy="1246413"/>
          </a:xfrm>
          <a:prstGeom prst="rect">
            <a:avLst/>
          </a:prstGeom>
          <a:noFill/>
        </p:spPr>
        <p:txBody>
          <a:bodyPr lIns="612000" tIns="108000" rIns="180000" bIns="10800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>
                <a:solidFill>
                  <a:schemeClr val="bg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Insert text here </a:t>
            </a:r>
            <a:br>
              <a:rPr lang="en-US" dirty="0"/>
            </a:br>
            <a:r>
              <a:rPr lang="en-US" dirty="0"/>
              <a:t>max 2 lines!</a:t>
            </a:r>
            <a:endParaRPr lang="nb-NO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DFD79C6-6A3E-4BA4-A060-6177CB05C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1188" y="2289465"/>
            <a:ext cx="7921625" cy="331986"/>
          </a:xfrm>
          <a:prstGeom prst="rect">
            <a:avLst/>
          </a:prstGeom>
        </p:spPr>
        <p:txBody>
          <a:bodyPr lIns="61200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defRPr>
            </a:lvl1pPr>
          </a:lstStyle>
          <a:p>
            <a:pPr lvl="0"/>
            <a:r>
              <a:rPr lang="en-US" dirty="0"/>
              <a:t>Insert subtext if needed </a:t>
            </a:r>
          </a:p>
        </p:txBody>
      </p:sp>
    </p:spTree>
    <p:extLst>
      <p:ext uri="{BB962C8B-B14F-4D97-AF65-F5344CB8AC3E}">
        <p14:creationId xmlns:p14="http://schemas.microsoft.com/office/powerpoint/2010/main" val="1392411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24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43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hoto_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4"/>
            <a:ext cx="9144000" cy="5143496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07814" y="2104733"/>
            <a:ext cx="2737405" cy="621709"/>
          </a:xfrm>
          <a:solidFill>
            <a:schemeClr val="accent1"/>
          </a:solidFill>
        </p:spPr>
        <p:txBody>
          <a:bodyPr lIns="164592" tIns="164592" rIns="164592" bIns="164592">
            <a:spAutoFit/>
          </a:bodyPr>
          <a:lstStyle>
            <a:lvl1pPr marL="0" indent="0" algn="ctr">
              <a:buNone/>
              <a:defRPr lang="en-US" sz="1600" kern="1200" baseline="0" dirty="0">
                <a:solidFill>
                  <a:schemeClr val="bg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905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24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43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Top banner"/>
          <p:cNvGrpSpPr/>
          <p:nvPr userDrawn="1"/>
        </p:nvGrpSpPr>
        <p:grpSpPr>
          <a:xfrm>
            <a:off x="0" y="0"/>
            <a:ext cx="9144000" cy="235595"/>
            <a:chOff x="0" y="4"/>
            <a:chExt cx="9144000" cy="274320"/>
          </a:xfrm>
        </p:grpSpPr>
        <p:sp>
          <p:nvSpPr>
            <p:cNvPr id="11" name="BG shape"/>
            <p:cNvSpPr/>
            <p:nvPr userDrawn="1"/>
          </p:nvSpPr>
          <p:spPr>
            <a:xfrm>
              <a:off x="0" y="4"/>
              <a:ext cx="9144000" cy="2743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  <p:sp>
          <p:nvSpPr>
            <p:cNvPr id="16" name="Nordic Semiconductor"/>
            <p:cNvSpPr txBox="1">
              <a:spLocks/>
            </p:cNvSpPr>
            <p:nvPr userDrawn="1"/>
          </p:nvSpPr>
          <p:spPr>
            <a:xfrm>
              <a:off x="518186" y="7912"/>
              <a:ext cx="3315687" cy="264318"/>
            </a:xfrm>
            <a:prstGeom prst="rect">
              <a:avLst/>
            </a:prstGeom>
          </p:spPr>
          <p:txBody>
            <a:bodyPr/>
            <a:lstStyle>
              <a:lvl1pPr marL="0" indent="0" algn="l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itchFamily="18" charset="2"/>
                <a:buNone/>
                <a:defRPr sz="1050" kern="1200" baseline="0">
                  <a:solidFill>
                    <a:schemeClr val="accent1"/>
                  </a:solidFill>
                  <a:latin typeface="Gotham Medium" pitchFamily="50" charset="0"/>
                  <a:ea typeface="+mn-ea"/>
                  <a:cs typeface="Gotham Medium" pitchFamily="50" charset="0"/>
                </a:defRPr>
              </a:lvl1pPr>
              <a:lvl2pPr marL="457200" indent="-228600" algn="l" rtl="0" eaLnBrk="1" fontAlgn="base" hangingPunct="1">
                <a:lnSpc>
                  <a:spcPct val="120000"/>
                </a:lnSpc>
                <a:spcBef>
                  <a:spcPts val="200"/>
                </a:spcBef>
                <a:spcAft>
                  <a:spcPct val="0"/>
                </a:spcAft>
                <a:buClr>
                  <a:srgbClr val="0E4367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2pPr>
              <a:lvl3pPr marL="685800" indent="-228600" algn="l" rtl="0" eaLnBrk="1" fontAlgn="base" hangingPunct="1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3pPr>
              <a:lvl4pPr marL="914400" indent="-228600" algn="l" rtl="0" eaLnBrk="1" fontAlgn="base" hangingPunct="1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E4367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4pPr>
              <a:lvl5pPr marL="1143000" indent="-228600" algn="l" rtl="0" eaLnBrk="1" fontAlgn="base" hangingPunct="1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5pPr>
              <a:lvl6pPr marL="1377950" indent="-228600" algn="l" defTabSz="914400" rtl="0" eaLnBrk="1" latinLnBrk="0" hangingPunct="1">
                <a:spcBef>
                  <a:spcPct val="20000"/>
                </a:spcBef>
                <a:buClr>
                  <a:schemeClr val="accent1">
                    <a:lumMod val="50000"/>
                  </a:schemeClr>
                </a:buClr>
                <a:buFont typeface="Wingdings 2" pitchFamily="18" charset="2"/>
                <a:buChar char=""/>
                <a:defRPr lang="en-US" sz="18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603375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Wingdings 2" pitchFamily="18" charset="2"/>
                <a:buChar char=""/>
                <a:defRPr lang="en-US" sz="18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1830388" indent="-228600" algn="l" defTabSz="914400" rtl="0" eaLnBrk="1" latinLnBrk="0" hangingPunct="1">
                <a:spcBef>
                  <a:spcPct val="20000"/>
                </a:spcBef>
                <a:buClr>
                  <a:schemeClr val="accent1">
                    <a:lumMod val="50000"/>
                  </a:schemeClr>
                </a:buClr>
                <a:buFont typeface="Wingdings 2" pitchFamily="18" charset="2"/>
                <a:buChar char=""/>
                <a:defRPr lang="en-US" sz="18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0574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Wingdings 2" pitchFamily="18" charset="2"/>
                <a:buChar char=""/>
                <a:defRPr lang="en-US" sz="1800" kern="12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50" dirty="0">
                  <a:solidFill>
                    <a:schemeClr val="bg1"/>
                  </a:solidFill>
                </a:rPr>
                <a:t>© Nordic Semiconductor</a:t>
              </a:r>
              <a:endParaRPr lang="nb-NO" sz="6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611190" y="334424"/>
            <a:ext cx="7921627" cy="50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dirty="0" err="1"/>
              <a:t>Title</a:t>
            </a:r>
            <a:r>
              <a:rPr lang="nb-NO" dirty="0"/>
              <a:t> </a:t>
            </a:r>
            <a:r>
              <a:rPr lang="nb-NO" dirty="0" err="1"/>
              <a:t>one</a:t>
            </a:r>
            <a:r>
              <a:rPr lang="nb-NO" dirty="0"/>
              <a:t> line </a:t>
            </a:r>
            <a:r>
              <a:rPr lang="nb-NO" dirty="0" err="1"/>
              <a:t>only</a:t>
            </a:r>
            <a:r>
              <a:rPr lang="nb-NO" dirty="0"/>
              <a:t>!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11190" y="971550"/>
            <a:ext cx="7921625" cy="379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 err="1"/>
              <a:t>Ffsdfd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464A4D2-8B96-45CD-A1C6-55B52E817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2815" y="4767263"/>
            <a:ext cx="383752" cy="274637"/>
          </a:xfrm>
          <a:prstGeom prst="rect">
            <a:avLst/>
          </a:prstGeom>
        </p:spPr>
        <p:txBody>
          <a:bodyPr vert="horz" lIns="182880" tIns="45720" rIns="0" bIns="45720" rtlCol="0" anchor="ctr"/>
          <a:lstStyle>
            <a:lvl1pPr algn="l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Confidential" hidden="1">
            <a:extLst>
              <a:ext uri="{FF2B5EF4-FFF2-40B4-BE49-F238E27FC236}">
                <a16:creationId xmlns:a16="http://schemas.microsoft.com/office/drawing/2014/main" id="{6CDB1053-932F-4B9B-B47B-2D02B1C276F5}"/>
              </a:ext>
            </a:extLst>
          </p:cNvPr>
          <p:cNvGrpSpPr/>
          <p:nvPr userDrawn="1"/>
        </p:nvGrpSpPr>
        <p:grpSpPr>
          <a:xfrm>
            <a:off x="6187338" y="-2"/>
            <a:ext cx="2956663" cy="319415"/>
            <a:chOff x="6187338" y="-2"/>
            <a:chExt cx="2956663" cy="319415"/>
          </a:xfrm>
        </p:grpSpPr>
        <p:sp>
          <p:nvSpPr>
            <p:cNvPr id="13" name="BG yellow">
              <a:extLst>
                <a:ext uri="{FF2B5EF4-FFF2-40B4-BE49-F238E27FC236}">
                  <a16:creationId xmlns:a16="http://schemas.microsoft.com/office/drawing/2014/main" id="{240FCEAD-51A7-4616-A77C-B72E1C1B7451}"/>
                </a:ext>
              </a:extLst>
            </p:cNvPr>
            <p:cNvSpPr/>
            <p:nvPr userDrawn="1"/>
          </p:nvSpPr>
          <p:spPr>
            <a:xfrm>
              <a:off x="6187338" y="-2"/>
              <a:ext cx="2956663" cy="274320"/>
            </a:xfrm>
            <a:custGeom>
              <a:avLst/>
              <a:gdLst>
                <a:gd name="connsiteX0" fmla="*/ 0 w 2956663"/>
                <a:gd name="connsiteY0" fmla="*/ 0 h 274320"/>
                <a:gd name="connsiteX1" fmla="*/ 2956663 w 2956663"/>
                <a:gd name="connsiteY1" fmla="*/ 0 h 274320"/>
                <a:gd name="connsiteX2" fmla="*/ 2956663 w 2956663"/>
                <a:gd name="connsiteY2" fmla="*/ 274320 h 274320"/>
                <a:gd name="connsiteX3" fmla="*/ 422704 w 2956663"/>
                <a:gd name="connsiteY3" fmla="*/ 27432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6663" h="274320">
                  <a:moveTo>
                    <a:pt x="0" y="0"/>
                  </a:moveTo>
                  <a:lnTo>
                    <a:pt x="2956663" y="0"/>
                  </a:lnTo>
                  <a:lnTo>
                    <a:pt x="2956663" y="274320"/>
                  </a:lnTo>
                  <a:lnTo>
                    <a:pt x="422704" y="27432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Confidential text">
              <a:extLst>
                <a:ext uri="{FF2B5EF4-FFF2-40B4-BE49-F238E27FC236}">
                  <a16:creationId xmlns:a16="http://schemas.microsoft.com/office/drawing/2014/main" id="{0D871510-08DC-421B-98E5-450E260A52E6}"/>
                </a:ext>
              </a:extLst>
            </p:cNvPr>
            <p:cNvSpPr txBox="1">
              <a:spLocks/>
            </p:cNvSpPr>
            <p:nvPr/>
          </p:nvSpPr>
          <p:spPr>
            <a:xfrm>
              <a:off x="6217642" y="32109"/>
              <a:ext cx="2407772" cy="287304"/>
            </a:xfrm>
            <a:prstGeom prst="rect">
              <a:avLst/>
            </a:prstGeom>
          </p:spPr>
          <p:txBody>
            <a:bodyPr/>
            <a:lstStyle>
              <a:lvl1pPr marL="0" indent="0" algn="l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itchFamily="18" charset="2"/>
                <a:buNone/>
                <a:defRPr sz="1050" kern="1200" baseline="0">
                  <a:solidFill>
                    <a:schemeClr val="accent1"/>
                  </a:solidFill>
                  <a:latin typeface="Gotham Medium" pitchFamily="50" charset="0"/>
                  <a:ea typeface="+mn-ea"/>
                  <a:cs typeface="Gotham Medium" pitchFamily="50" charset="0"/>
                </a:defRPr>
              </a:lvl1pPr>
              <a:lvl2pPr marL="457200" indent="-228600" algn="l" rtl="0" eaLnBrk="1" fontAlgn="base" hangingPunct="1">
                <a:lnSpc>
                  <a:spcPct val="120000"/>
                </a:lnSpc>
                <a:spcBef>
                  <a:spcPts val="200"/>
                </a:spcBef>
                <a:spcAft>
                  <a:spcPct val="0"/>
                </a:spcAft>
                <a:buClr>
                  <a:srgbClr val="0E4367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2pPr>
              <a:lvl3pPr marL="685800" indent="-228600" algn="l" rtl="0" eaLnBrk="1" fontAlgn="base" hangingPunct="1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3pPr>
              <a:lvl4pPr marL="914400" indent="-228600" algn="l" rtl="0" eaLnBrk="1" fontAlgn="base" hangingPunct="1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E4367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4pPr>
              <a:lvl5pPr marL="1143000" indent="-228600" algn="l" rtl="0" eaLnBrk="1" fontAlgn="base" hangingPunct="1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5pPr>
              <a:lvl6pPr marL="1377950" indent="-228600" algn="l" defTabSz="914400" rtl="0" eaLnBrk="1" latinLnBrk="0" hangingPunct="1">
                <a:spcBef>
                  <a:spcPct val="20000"/>
                </a:spcBef>
                <a:buClr>
                  <a:schemeClr val="accent1">
                    <a:lumMod val="50000"/>
                  </a:schemeClr>
                </a:buClr>
                <a:buFont typeface="Wingdings 2" pitchFamily="18" charset="2"/>
                <a:buChar char=""/>
                <a:defRPr lang="en-US" sz="18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603375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Wingdings 2" pitchFamily="18" charset="2"/>
                <a:buChar char=""/>
                <a:defRPr lang="en-US" sz="18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1830388" indent="-228600" algn="l" defTabSz="914400" rtl="0" eaLnBrk="1" latinLnBrk="0" hangingPunct="1">
                <a:spcBef>
                  <a:spcPct val="20000"/>
                </a:spcBef>
                <a:buClr>
                  <a:schemeClr val="accent1">
                    <a:lumMod val="50000"/>
                  </a:schemeClr>
                </a:buClr>
                <a:buFont typeface="Wingdings 2" pitchFamily="18" charset="2"/>
                <a:buChar char=""/>
                <a:defRPr lang="en-US" sz="18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0574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Wingdings 2" pitchFamily="18" charset="2"/>
                <a:buChar char=""/>
                <a:defRPr lang="en-US" sz="1800" kern="12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650" dirty="0">
                  <a:solidFill>
                    <a:schemeClr val="bg1"/>
                  </a:solidFill>
                </a:rPr>
                <a:t>CONFIDENTIAL</a:t>
              </a:r>
              <a:endParaRPr lang="nb-NO" sz="6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Internal" hidden="1">
            <a:extLst>
              <a:ext uri="{FF2B5EF4-FFF2-40B4-BE49-F238E27FC236}">
                <a16:creationId xmlns:a16="http://schemas.microsoft.com/office/drawing/2014/main" id="{A0EDA376-EBD8-4570-92D9-E89E35C94D3D}"/>
              </a:ext>
            </a:extLst>
          </p:cNvPr>
          <p:cNvGrpSpPr/>
          <p:nvPr userDrawn="1"/>
        </p:nvGrpSpPr>
        <p:grpSpPr>
          <a:xfrm>
            <a:off x="6187338" y="-2"/>
            <a:ext cx="2956663" cy="319415"/>
            <a:chOff x="6187338" y="-2"/>
            <a:chExt cx="2956663" cy="319415"/>
          </a:xfrm>
        </p:grpSpPr>
        <p:sp>
          <p:nvSpPr>
            <p:cNvPr id="19" name="BG green">
              <a:extLst>
                <a:ext uri="{FF2B5EF4-FFF2-40B4-BE49-F238E27FC236}">
                  <a16:creationId xmlns:a16="http://schemas.microsoft.com/office/drawing/2014/main" id="{C408E6AC-7BD2-4F02-996B-CA5A250307A9}"/>
                </a:ext>
              </a:extLst>
            </p:cNvPr>
            <p:cNvSpPr/>
            <p:nvPr userDrawn="1"/>
          </p:nvSpPr>
          <p:spPr>
            <a:xfrm>
              <a:off x="6187338" y="-2"/>
              <a:ext cx="2956663" cy="274320"/>
            </a:xfrm>
            <a:custGeom>
              <a:avLst/>
              <a:gdLst>
                <a:gd name="connsiteX0" fmla="*/ 0 w 2956663"/>
                <a:gd name="connsiteY0" fmla="*/ 0 h 274320"/>
                <a:gd name="connsiteX1" fmla="*/ 2956663 w 2956663"/>
                <a:gd name="connsiteY1" fmla="*/ 0 h 274320"/>
                <a:gd name="connsiteX2" fmla="*/ 2956663 w 2956663"/>
                <a:gd name="connsiteY2" fmla="*/ 274320 h 274320"/>
                <a:gd name="connsiteX3" fmla="*/ 422704 w 2956663"/>
                <a:gd name="connsiteY3" fmla="*/ 27432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6663" h="274320">
                  <a:moveTo>
                    <a:pt x="0" y="0"/>
                  </a:moveTo>
                  <a:lnTo>
                    <a:pt x="2956663" y="0"/>
                  </a:lnTo>
                  <a:lnTo>
                    <a:pt x="2956663" y="274320"/>
                  </a:lnTo>
                  <a:lnTo>
                    <a:pt x="422704" y="2743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Internal text">
              <a:extLst>
                <a:ext uri="{FF2B5EF4-FFF2-40B4-BE49-F238E27FC236}">
                  <a16:creationId xmlns:a16="http://schemas.microsoft.com/office/drawing/2014/main" id="{02D08022-800A-4D01-BC92-14C40E6583A2}"/>
                </a:ext>
              </a:extLst>
            </p:cNvPr>
            <p:cNvSpPr txBox="1">
              <a:spLocks/>
            </p:cNvSpPr>
            <p:nvPr/>
          </p:nvSpPr>
          <p:spPr>
            <a:xfrm>
              <a:off x="6217642" y="32109"/>
              <a:ext cx="2407772" cy="287304"/>
            </a:xfrm>
            <a:prstGeom prst="rect">
              <a:avLst/>
            </a:prstGeom>
          </p:spPr>
          <p:txBody>
            <a:bodyPr/>
            <a:lstStyle>
              <a:lvl1pPr marL="0" indent="0" algn="l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itchFamily="18" charset="2"/>
                <a:buNone/>
                <a:defRPr sz="1050" kern="1200" baseline="0">
                  <a:solidFill>
                    <a:schemeClr val="accent1"/>
                  </a:solidFill>
                  <a:latin typeface="Gotham Medium" pitchFamily="50" charset="0"/>
                  <a:ea typeface="+mn-ea"/>
                  <a:cs typeface="Gotham Medium" pitchFamily="50" charset="0"/>
                </a:defRPr>
              </a:lvl1pPr>
              <a:lvl2pPr marL="457200" indent="-228600" algn="l" rtl="0" eaLnBrk="1" fontAlgn="base" hangingPunct="1">
                <a:lnSpc>
                  <a:spcPct val="120000"/>
                </a:lnSpc>
                <a:spcBef>
                  <a:spcPts val="200"/>
                </a:spcBef>
                <a:spcAft>
                  <a:spcPct val="0"/>
                </a:spcAft>
                <a:buClr>
                  <a:srgbClr val="0E4367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2pPr>
              <a:lvl3pPr marL="685800" indent="-228600" algn="l" rtl="0" eaLnBrk="1" fontAlgn="base" hangingPunct="1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3pPr>
              <a:lvl4pPr marL="914400" indent="-228600" algn="l" rtl="0" eaLnBrk="1" fontAlgn="base" hangingPunct="1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E4367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4pPr>
              <a:lvl5pPr marL="1143000" indent="-228600" algn="l" rtl="0" eaLnBrk="1" fontAlgn="base" hangingPunct="1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5pPr>
              <a:lvl6pPr marL="1377950" indent="-228600" algn="l" defTabSz="914400" rtl="0" eaLnBrk="1" latinLnBrk="0" hangingPunct="1">
                <a:spcBef>
                  <a:spcPct val="20000"/>
                </a:spcBef>
                <a:buClr>
                  <a:schemeClr val="accent1">
                    <a:lumMod val="50000"/>
                  </a:schemeClr>
                </a:buClr>
                <a:buFont typeface="Wingdings 2" pitchFamily="18" charset="2"/>
                <a:buChar char=""/>
                <a:defRPr lang="en-US" sz="18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603375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Wingdings 2" pitchFamily="18" charset="2"/>
                <a:buChar char=""/>
                <a:defRPr lang="en-US" sz="18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1830388" indent="-228600" algn="l" defTabSz="914400" rtl="0" eaLnBrk="1" latinLnBrk="0" hangingPunct="1">
                <a:spcBef>
                  <a:spcPct val="20000"/>
                </a:spcBef>
                <a:buClr>
                  <a:schemeClr val="accent1">
                    <a:lumMod val="50000"/>
                  </a:schemeClr>
                </a:buClr>
                <a:buFont typeface="Wingdings 2" pitchFamily="18" charset="2"/>
                <a:buChar char=""/>
                <a:defRPr lang="en-US" sz="18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0574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Wingdings 2" pitchFamily="18" charset="2"/>
                <a:buChar char=""/>
                <a:defRPr lang="en-US" sz="1800" kern="12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650" dirty="0">
                  <a:solidFill>
                    <a:schemeClr val="bg1"/>
                  </a:solidFill>
                </a:rPr>
                <a:t>INTERNAL</a:t>
              </a:r>
              <a:endParaRPr lang="nb-NO" sz="65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ight Triangle 5"/>
          <p:cNvSpPr/>
          <p:nvPr userDrawn="1"/>
        </p:nvSpPr>
        <p:spPr>
          <a:xfrm rot="16200000" flipH="1">
            <a:off x="7475213" y="-1433190"/>
            <a:ext cx="235600" cy="3101977"/>
          </a:xfrm>
          <a:prstGeom prst="rtTriangle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56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73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4" r:id="rId15"/>
    <p:sldLayoutId id="2147483775" r:id="rId16"/>
    <p:sldLayoutId id="2147483776" r:id="rId17"/>
    <p:sldLayoutId id="2147483778" r:id="rId18"/>
    <p:sldLayoutId id="2147483779" r:id="rId19"/>
    <p:sldLayoutId id="2147483780" r:id="rId20"/>
    <p:sldLayoutId id="2147483781" r:id="rId21"/>
    <p:sldLayoutId id="2147483782" r:id="rId22"/>
    <p:sldLayoutId id="2147483784" r:id="rId23"/>
    <p:sldLayoutId id="2147483785" r:id="rId24"/>
    <p:sldLayoutId id="2147483786" r:id="rId25"/>
    <p:sldLayoutId id="2147483787" r:id="rId26"/>
    <p:sldLayoutId id="2147483788" r:id="rId27"/>
    <p:sldLayoutId id="2147483789" r:id="rId28"/>
    <p:sldLayoutId id="2147483790" r:id="rId29"/>
    <p:sldLayoutId id="2147483791" r:id="rId30"/>
  </p:sldLayoutIdLst>
  <p:hf hdr="0" ftr="0" dt="0"/>
  <p:txStyles>
    <p:titleStyle>
      <a:lvl1pPr algn="l" rtl="0" eaLnBrk="1" fontAlgn="base" hangingPunct="1">
        <a:lnSpc>
          <a:spcPts val="3500"/>
        </a:lnSpc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Gotham Extra Light" pitchFamily="50" charset="0"/>
          <a:ea typeface="+mj-ea"/>
          <a:cs typeface="Gotham Extra Light" pitchFamily="50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91435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371532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182870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233989" indent="-233989" algn="l" rtl="0" eaLnBrk="1" fontAlgn="base" hangingPunct="1">
        <a:lnSpc>
          <a:spcPct val="13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Gotham Light" pitchFamily="50" charset="0"/>
          <a:ea typeface="+mn-ea"/>
          <a:cs typeface="Gotham Light" pitchFamily="50" charset="0"/>
        </a:defRPr>
      </a:lvl1pPr>
      <a:lvl2pPr marL="377981" indent="-233989" algn="l" rtl="0" eaLnBrk="1" fontAlgn="base" hangingPunct="1">
        <a:lnSpc>
          <a:spcPct val="130000"/>
        </a:lnSpc>
        <a:spcBef>
          <a:spcPts val="200"/>
        </a:spcBef>
        <a:spcAft>
          <a:spcPts val="200"/>
        </a:spcAft>
        <a:buClr>
          <a:schemeClr val="accent1"/>
        </a:buClr>
        <a:buSzPct val="85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Gotham Light" pitchFamily="50" charset="0"/>
          <a:ea typeface="+mn-ea"/>
          <a:cs typeface="Gotham Light" pitchFamily="50" charset="0"/>
        </a:defRPr>
      </a:lvl2pPr>
      <a:lvl3pPr marL="611970" indent="-179992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buClr>
          <a:schemeClr val="accent3"/>
        </a:buClr>
        <a:buSzPct val="85000"/>
        <a:buFontTx/>
        <a:buBlip>
          <a:blip r:embed="rId32"/>
        </a:buBlip>
        <a:defRPr sz="1000" i="0" kern="1200">
          <a:solidFill>
            <a:schemeClr val="tx2"/>
          </a:solidFill>
          <a:latin typeface="Gotham Book" pitchFamily="50" charset="0"/>
          <a:ea typeface="+mn-ea"/>
          <a:cs typeface="Gotham Book" pitchFamily="50" charset="0"/>
        </a:defRPr>
      </a:lvl3pPr>
      <a:lvl4pPr marL="914354" indent="-228589" algn="l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rgbClr val="0E4367"/>
        </a:buClr>
        <a:buSzPct val="100000"/>
        <a:buFont typeface="Wingdings 2" pitchFamily="18" charset="2"/>
        <a:buChar char="¡"/>
        <a:defRPr sz="1600" kern="1200">
          <a:solidFill>
            <a:schemeClr val="tx2"/>
          </a:solidFill>
          <a:latin typeface="Gotham Book" pitchFamily="50" charset="0"/>
          <a:ea typeface="+mn-ea"/>
          <a:cs typeface="Gotham Book" pitchFamily="50" charset="0"/>
        </a:defRPr>
      </a:lvl4pPr>
      <a:lvl5pPr marL="1142942" indent="-228589" algn="l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accent1"/>
        </a:buClr>
        <a:buSzPct val="100000"/>
        <a:buFont typeface="Wingdings 2" pitchFamily="18" charset="2"/>
        <a:buChar char="¡"/>
        <a:defRPr sz="1600" kern="1200">
          <a:solidFill>
            <a:schemeClr val="tx2"/>
          </a:solidFill>
          <a:latin typeface="Gotham Book" pitchFamily="50" charset="0"/>
          <a:ea typeface="+mn-ea"/>
          <a:cs typeface="Gotham Book" pitchFamily="50" charset="0"/>
        </a:defRPr>
      </a:lvl5pPr>
      <a:lvl6pPr marL="1377882" indent="-228589" algn="l" defTabSz="914354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295" indent="-228589" algn="l" defTabSz="914354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297" indent="-228589" algn="l" defTabSz="914354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298" indent="-228589" algn="l" defTabSz="914354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5">
          <p15:clr>
            <a:srgbClr val="9FCC3B"/>
          </p15:clr>
        </p15:guide>
        <p15:guide id="2" orient="horz" pos="612">
          <p15:clr>
            <a:srgbClr val="F26B43"/>
          </p15:clr>
        </p15:guide>
        <p15:guide id="3" orient="horz" pos="876">
          <p15:clr>
            <a:srgbClr val="F26B43"/>
          </p15:clr>
        </p15:guide>
        <p15:guide id="4" orient="horz" pos="2964">
          <p15:clr>
            <a:srgbClr val="9FCC3B"/>
          </p15:clr>
        </p15:guide>
        <p15:guide id="5" pos="5375">
          <p15:clr>
            <a:srgbClr val="9FCC3B"/>
          </p15:clr>
        </p15:guide>
        <p15:guide id="6" orient="horz" pos="7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tools.nordicsemi.no/bitbucket/projects/CEAP/repos/91_slm_dfu/browse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minhua/ncs_samples/tree/master/nrf_dfu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infocenter.nordicsemi.com/topic/sdk_nrf5_v17.1.0/lib_dfu_transport_serial.html?cp=8_1_3_5_2_3_1#lib_dfu_transport_serial_ms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tools.nordicsemi.no/bitbucket/projects/CEAP/repos/52_slm_dfu/browse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9EC1-CFD4-4789-8A13-5C330F36B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587" y="2706933"/>
            <a:ext cx="8055228" cy="814388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Cloud-to-nRF52 DFU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68F1D-C6FF-4976-848C-86499C472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587" y="3602005"/>
            <a:ext cx="5454813" cy="1095501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dirty="0"/>
              <a:t>SLM AT </a:t>
            </a:r>
            <a:r>
              <a:rPr lang="en-US" altLang="zh-CN"/>
              <a:t>Command-based Solution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en-US" altLang="zh-CN" dirty="0"/>
              <a:t>v0.5</a:t>
            </a:r>
          </a:p>
        </p:txBody>
      </p:sp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30F6367F-2863-411F-8C1B-CE16A002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92842" y="3683279"/>
            <a:ext cx="2339975" cy="1014226"/>
          </a:xfrm>
        </p:spPr>
        <p:txBody>
          <a:bodyPr/>
          <a:lstStyle/>
          <a:p>
            <a:r>
              <a:rPr lang="en-US" dirty="0"/>
              <a:t>Jun Qing Zou</a:t>
            </a:r>
          </a:p>
        </p:txBody>
      </p:sp>
      <p:pic>
        <p:nvPicPr>
          <p:cNvPr id="1026" name="Picture 2" descr="GitHub - NordicSemiconductor/Android-DFU-Library: A library with DFU  feature for Android 4.3+.">
            <a:extLst>
              <a:ext uri="{FF2B5EF4-FFF2-40B4-BE49-F238E27FC236}">
                <a16:creationId xmlns:a16="http://schemas.microsoft.com/office/drawing/2014/main" id="{AEEF39E9-C5DD-4A38-A988-6B71F427431E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81" b="21482"/>
          <a:stretch/>
        </p:blipFill>
        <p:spPr bwMode="auto">
          <a:xfrm>
            <a:off x="20" y="4"/>
            <a:ext cx="9143980" cy="2607729"/>
          </a:xfrm>
          <a:prstGeom prst="rect">
            <a:avLst/>
          </a:prstGeom>
          <a:solidFill>
            <a:srgbClr val="FFFFFF"/>
          </a:solidFill>
          <a:extLst/>
        </p:spPr>
      </p:pic>
    </p:spTree>
    <p:extLst>
      <p:ext uri="{BB962C8B-B14F-4D97-AF65-F5344CB8AC3E}">
        <p14:creationId xmlns:p14="http://schemas.microsoft.com/office/powerpoint/2010/main" val="136681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E8D2C49-0F07-413E-AC15-1A59EAD11AFB}"/>
              </a:ext>
            </a:extLst>
          </p:cNvPr>
          <p:cNvGrpSpPr/>
          <p:nvPr/>
        </p:nvGrpSpPr>
        <p:grpSpPr>
          <a:xfrm>
            <a:off x="7076542" y="1706024"/>
            <a:ext cx="1463040" cy="1828800"/>
            <a:chOff x="7076543" y="1706024"/>
            <a:chExt cx="1456267" cy="1828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44A28B-57C3-430D-83D9-ACD3C433A24A}"/>
                </a:ext>
              </a:extLst>
            </p:cNvPr>
            <p:cNvSpPr/>
            <p:nvPr/>
          </p:nvSpPr>
          <p:spPr>
            <a:xfrm>
              <a:off x="7076543" y="17060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63C17C-F493-4E3A-A629-CAFED63E410A}"/>
                </a:ext>
              </a:extLst>
            </p:cNvPr>
            <p:cNvSpPr/>
            <p:nvPr/>
          </p:nvSpPr>
          <p:spPr>
            <a:xfrm>
              <a:off x="7076543" y="26204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30A51AA3-BC80-4210-B23B-AF197425B673}"/>
              </a:ext>
            </a:extLst>
          </p:cNvPr>
          <p:cNvSpPr/>
          <p:nvPr/>
        </p:nvSpPr>
        <p:spPr>
          <a:xfrm>
            <a:off x="7103611" y="2679374"/>
            <a:ext cx="1405466" cy="5887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D755F-CC3B-4D58-841C-3D75F8652008}"/>
              </a:ext>
            </a:extLst>
          </p:cNvPr>
          <p:cNvGrpSpPr/>
          <p:nvPr/>
        </p:nvGrpSpPr>
        <p:grpSpPr>
          <a:xfrm>
            <a:off x="3843865" y="1706024"/>
            <a:ext cx="1463040" cy="1828800"/>
            <a:chOff x="3843866" y="1706024"/>
            <a:chExt cx="1456267" cy="18288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CD9C87-78A4-4CCA-B9A7-A3EF3A509C84}"/>
                </a:ext>
              </a:extLst>
            </p:cNvPr>
            <p:cNvSpPr/>
            <p:nvPr/>
          </p:nvSpPr>
          <p:spPr>
            <a:xfrm>
              <a:off x="3843866" y="17060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887D050-4C30-4696-9D5F-0563D90DCFCA}"/>
                </a:ext>
              </a:extLst>
            </p:cNvPr>
            <p:cNvSpPr/>
            <p:nvPr/>
          </p:nvSpPr>
          <p:spPr>
            <a:xfrm>
              <a:off x="3843866" y="26204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0F055D4-41E2-491E-83B7-8745915C09F2}"/>
              </a:ext>
            </a:extLst>
          </p:cNvPr>
          <p:cNvSpPr/>
          <p:nvPr/>
        </p:nvSpPr>
        <p:spPr>
          <a:xfrm>
            <a:off x="3872652" y="2668975"/>
            <a:ext cx="1405466" cy="5887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CFAB8B-E742-4CBD-9AE4-A44111F3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EE2F9-28BE-4548-91C2-60EAF83F48F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801B1B-FD01-4324-B452-C64EF499F9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28" b="98194" l="3328" r="97338">
                        <a14:foregroundMark x1="60732" y1="21111" x2="60732" y2="21111"/>
                        <a14:foregroundMark x1="47587" y1="25139" x2="47587" y2="25139"/>
                        <a14:foregroundMark x1="34775" y1="16667" x2="34775" y2="16667"/>
                        <a14:foregroundMark x1="26789" y1="10972" x2="26789" y2="10972"/>
                        <a14:foregroundMark x1="34276" y1="14028" x2="34276" y2="14028"/>
                        <a14:foregroundMark x1="34276" y1="14028" x2="34276" y2="14028"/>
                        <a14:foregroundMark x1="51248" y1="11806" x2="45923" y2="6528"/>
                        <a14:foregroundMark x1="58070" y1="22083" x2="42263" y2="54861"/>
                        <a14:foregroundMark x1="42263" y1="54861" x2="42263" y2="54861"/>
                        <a14:foregroundMark x1="77704" y1="55694" x2="84193" y2="67222"/>
                        <a14:foregroundMark x1="92679" y1="65000" x2="84692" y2="77361"/>
                        <a14:foregroundMark x1="52745" y1="73472" x2="48586" y2="70278"/>
                        <a14:foregroundMark x1="24126" y1="45556" x2="35275" y2="28611"/>
                        <a14:foregroundMark x1="21963" y1="36667" x2="31614" y2="20694"/>
                        <a14:foregroundMark x1="12978" y1="25556" x2="30616" y2="11806"/>
                        <a14:foregroundMark x1="63394" y1="11806" x2="51248" y2="6944"/>
                        <a14:foregroundMark x1="50083" y1="5139" x2="45424" y2="3472"/>
                        <a14:foregroundMark x1="10982" y1="34444" x2="7654" y2="55278"/>
                        <a14:foregroundMark x1="17804" y1="62778" x2="15641" y2="74722"/>
                        <a14:foregroundMark x1="6656" y1="69444" x2="13478" y2="81806"/>
                        <a14:foregroundMark x1="23627" y1="75139" x2="31115" y2="90694"/>
                        <a14:foregroundMark x1="45424" y1="88472" x2="33777" y2="92917"/>
                        <a14:foregroundMark x1="41098" y1="86250" x2="17804" y2="52639"/>
                        <a14:foregroundMark x1="33777" y1="46806" x2="58403" y2="17639"/>
                        <a14:foregroundMark x1="58403" y1="17639" x2="58735" y2="17639"/>
                        <a14:foregroundMark x1="72379" y1="30833" x2="66556" y2="13194"/>
                        <a14:foregroundMark x1="22629" y1="11806" x2="6156" y2="42778"/>
                        <a14:foregroundMark x1="6156" y1="42778" x2="10316" y2="76806"/>
                        <a14:foregroundMark x1="10316" y1="76806" x2="22629" y2="93333"/>
                        <a14:foregroundMark x1="8319" y1="18889" x2="9318" y2="37083"/>
                        <a14:foregroundMark x1="3494" y1="25556" x2="3993" y2="39722"/>
                        <a14:foregroundMark x1="25291" y1="97778" x2="36439" y2="98611"/>
                        <a14:foregroundMark x1="41597" y1="2083" x2="51248" y2="4306"/>
                        <a14:foregroundMark x1="65557" y1="38472" x2="61897" y2="38472"/>
                        <a14:foregroundMark x1="92013" y1="54306" x2="81531" y2="46806"/>
                        <a14:foregroundMark x1="40599" y1="53056" x2="48586" y2="48611"/>
                        <a14:foregroundMark x1="53910" y1="78750" x2="48586" y2="71667"/>
                        <a14:foregroundMark x1="97504" y1="64583" x2="96672" y2="58194"/>
                        <a14:foregroundMark x1="45591" y1="1528" x2="46423" y2="15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90" y="1854842"/>
            <a:ext cx="1196838" cy="14338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165EA8-7AB0-4713-BD82-52A249D267EF}"/>
              </a:ext>
            </a:extLst>
          </p:cNvPr>
          <p:cNvCxnSpPr>
            <a:cxnSpLocks/>
          </p:cNvCxnSpPr>
          <p:nvPr/>
        </p:nvCxnSpPr>
        <p:spPr>
          <a:xfrm flipH="1">
            <a:off x="1916504" y="2620424"/>
            <a:ext cx="180882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414D0D1-12D3-4BC4-B188-DA420BAB6841}"/>
              </a:ext>
            </a:extLst>
          </p:cNvPr>
          <p:cNvSpPr/>
          <p:nvPr/>
        </p:nvSpPr>
        <p:spPr>
          <a:xfrm>
            <a:off x="3750168" y="3728175"/>
            <a:ext cx="1661920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nRF91 APP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3FCD7E-E30E-44E2-871E-E910B7A065A7}"/>
              </a:ext>
            </a:extLst>
          </p:cNvPr>
          <p:cNvSpPr/>
          <p:nvPr/>
        </p:nvSpPr>
        <p:spPr>
          <a:xfrm>
            <a:off x="7076551" y="3728488"/>
            <a:ext cx="1456266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nRF52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D73EE8-C885-47D3-90D1-56B6834B60D4}"/>
              </a:ext>
            </a:extLst>
          </p:cNvPr>
          <p:cNvCxnSpPr>
            <a:cxnSpLocks/>
          </p:cNvCxnSpPr>
          <p:nvPr/>
        </p:nvCxnSpPr>
        <p:spPr>
          <a:xfrm flipH="1">
            <a:off x="5386543" y="2614394"/>
            <a:ext cx="156633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FC43602-C5CA-4511-A50B-D9D581E68BC4}"/>
              </a:ext>
            </a:extLst>
          </p:cNvPr>
          <p:cNvSpPr/>
          <p:nvPr/>
        </p:nvSpPr>
        <p:spPr>
          <a:xfrm>
            <a:off x="3863027" y="2002055"/>
            <a:ext cx="1405466" cy="5887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4AB87F-8A85-438C-9712-5739AA56617E}"/>
              </a:ext>
            </a:extLst>
          </p:cNvPr>
          <p:cNvSpPr/>
          <p:nvPr/>
        </p:nvSpPr>
        <p:spPr>
          <a:xfrm>
            <a:off x="1671791" y="2528984"/>
            <a:ext cx="182880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FBC70F-912F-4048-8D52-6EF015F29FFE}"/>
              </a:ext>
            </a:extLst>
          </p:cNvPr>
          <p:cNvSpPr/>
          <p:nvPr/>
        </p:nvSpPr>
        <p:spPr>
          <a:xfrm>
            <a:off x="3843865" y="2108750"/>
            <a:ext cx="1445624" cy="4334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nRF52 DFU image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(flash)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FF505C-2BC1-4D82-B782-C7AC2AD69454}"/>
              </a:ext>
            </a:extLst>
          </p:cNvPr>
          <p:cNvSpPr/>
          <p:nvPr/>
        </p:nvSpPr>
        <p:spPr>
          <a:xfrm>
            <a:off x="3750168" y="2879411"/>
            <a:ext cx="1589914" cy="304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SLM/SPM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8C834A-788B-4C23-8D4F-7BCCE246E576}"/>
              </a:ext>
            </a:extLst>
          </p:cNvPr>
          <p:cNvSpPr/>
          <p:nvPr/>
        </p:nvSpPr>
        <p:spPr>
          <a:xfrm>
            <a:off x="7113650" y="2789616"/>
            <a:ext cx="1445623" cy="304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nRF52 app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2D4791-BD29-4258-A035-085E6C2E08C2}"/>
              </a:ext>
            </a:extLst>
          </p:cNvPr>
          <p:cNvSpPr/>
          <p:nvPr/>
        </p:nvSpPr>
        <p:spPr>
          <a:xfrm>
            <a:off x="5812376" y="2267577"/>
            <a:ext cx="850135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753AC6C-88A5-40F7-98A0-04C791F404FC}"/>
              </a:ext>
            </a:extLst>
          </p:cNvPr>
          <p:cNvGrpSpPr/>
          <p:nvPr/>
        </p:nvGrpSpPr>
        <p:grpSpPr>
          <a:xfrm>
            <a:off x="969058" y="3992828"/>
            <a:ext cx="7947509" cy="844638"/>
            <a:chOff x="969058" y="3853128"/>
            <a:chExt cx="7947509" cy="84463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105C386-7AC4-47F9-AA07-2240430FB2FE}"/>
                </a:ext>
              </a:extLst>
            </p:cNvPr>
            <p:cNvSpPr/>
            <p:nvPr/>
          </p:nvSpPr>
          <p:spPr>
            <a:xfrm>
              <a:off x="969058" y="4220331"/>
              <a:ext cx="182880" cy="18288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82ECAE0-83F0-4F4F-841C-B5CF7A88B193}"/>
                </a:ext>
              </a:extLst>
            </p:cNvPr>
            <p:cNvSpPr/>
            <p:nvPr/>
          </p:nvSpPr>
          <p:spPr>
            <a:xfrm>
              <a:off x="1151938" y="4156834"/>
              <a:ext cx="21945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active application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D9CB2E8-F0EE-4261-8DCD-CC6500B69D2E}"/>
                </a:ext>
              </a:extLst>
            </p:cNvPr>
            <p:cNvSpPr/>
            <p:nvPr/>
          </p:nvSpPr>
          <p:spPr>
            <a:xfrm>
              <a:off x="969058" y="4469166"/>
              <a:ext cx="182880" cy="1828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B58E074-AAB8-4726-885D-55DB4CA549EF}"/>
                </a:ext>
              </a:extLst>
            </p:cNvPr>
            <p:cNvSpPr/>
            <p:nvPr/>
          </p:nvSpPr>
          <p:spPr>
            <a:xfrm>
              <a:off x="1151938" y="4423446"/>
              <a:ext cx="21945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new image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3789410-8D6D-4A08-8ABE-C70AFBD4C242}"/>
                </a:ext>
              </a:extLst>
            </p:cNvPr>
            <p:cNvSpPr/>
            <p:nvPr/>
          </p:nvSpPr>
          <p:spPr>
            <a:xfrm>
              <a:off x="3863027" y="3882224"/>
              <a:ext cx="2194560" cy="39471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Download agent &amp;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DFU image server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186F99D-6B80-46E2-BCC7-9121E58266E6}"/>
                </a:ext>
              </a:extLst>
            </p:cNvPr>
            <p:cNvSpPr/>
            <p:nvPr/>
          </p:nvSpPr>
          <p:spPr>
            <a:xfrm>
              <a:off x="7359214" y="3853128"/>
              <a:ext cx="1557353" cy="39471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DFU target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9D0D44F7-D69C-4116-9AFC-7C80CE835A1B}"/>
              </a:ext>
            </a:extLst>
          </p:cNvPr>
          <p:cNvSpPr/>
          <p:nvPr/>
        </p:nvSpPr>
        <p:spPr>
          <a:xfrm>
            <a:off x="2070660" y="2267577"/>
            <a:ext cx="1196838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HTTP(S)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A099EF-4AD1-4D04-AF0D-09AF46F9746C}"/>
              </a:ext>
            </a:extLst>
          </p:cNvPr>
          <p:cNvSpPr/>
          <p:nvPr/>
        </p:nvSpPr>
        <p:spPr>
          <a:xfrm>
            <a:off x="434413" y="3728175"/>
            <a:ext cx="1550392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Server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09F823-6376-4254-9B01-133C0316D2F5}"/>
              </a:ext>
            </a:extLst>
          </p:cNvPr>
          <p:cNvSpPr/>
          <p:nvPr/>
        </p:nvSpPr>
        <p:spPr>
          <a:xfrm>
            <a:off x="7103280" y="2006077"/>
            <a:ext cx="1405466" cy="5887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BF0879-9A68-474F-AA8E-C9558A7211E6}"/>
              </a:ext>
            </a:extLst>
          </p:cNvPr>
          <p:cNvSpPr/>
          <p:nvPr/>
        </p:nvSpPr>
        <p:spPr>
          <a:xfrm>
            <a:off x="7099461" y="2277220"/>
            <a:ext cx="1445624" cy="2586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nRF52 DFU image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CAE4E5-EF23-49D5-8959-D46FB25EC9B7}"/>
              </a:ext>
            </a:extLst>
          </p:cNvPr>
          <p:cNvSpPr/>
          <p:nvPr/>
        </p:nvSpPr>
        <p:spPr>
          <a:xfrm>
            <a:off x="7094733" y="3287453"/>
            <a:ext cx="1434766" cy="2467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MCUBOOT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596810-1F81-4E62-8C6A-9B47ADDCE3CA}"/>
              </a:ext>
            </a:extLst>
          </p:cNvPr>
          <p:cNvCxnSpPr>
            <a:cxnSpLocks/>
          </p:cNvCxnSpPr>
          <p:nvPr/>
        </p:nvCxnSpPr>
        <p:spPr>
          <a:xfrm flipH="1" flipV="1">
            <a:off x="3236496" y="1648326"/>
            <a:ext cx="576534" cy="942474"/>
          </a:xfrm>
          <a:prstGeom prst="straightConnector1">
            <a:avLst/>
          </a:prstGeom>
          <a:ln w="6350"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7631510-9099-49AB-BD5D-5FBB05E61DCA}"/>
              </a:ext>
            </a:extLst>
          </p:cNvPr>
          <p:cNvSpPr/>
          <p:nvPr/>
        </p:nvSpPr>
        <p:spPr>
          <a:xfrm>
            <a:off x="1752213" y="1326708"/>
            <a:ext cx="2968566" cy="321618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PM_MCUBOOT_SECONDARY_ADDRESS or customized partition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18CBC98-701B-407B-98F2-8C4C97EB47E9}"/>
              </a:ext>
            </a:extLst>
          </p:cNvPr>
          <p:cNvSpPr/>
          <p:nvPr/>
        </p:nvSpPr>
        <p:spPr>
          <a:xfrm>
            <a:off x="5432861" y="2634542"/>
            <a:ext cx="1802440" cy="5084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Download protocol</a:t>
            </a:r>
          </a:p>
          <a:p>
            <a:r>
              <a:rPr lang="en-US" sz="1100" dirty="0">
                <a:solidFill>
                  <a:schemeClr val="tx1"/>
                </a:solidFill>
              </a:rPr>
              <a:t>    (unidirectional)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DEE8615-E2C7-4D6C-ADF6-1D5B39DB872B}"/>
              </a:ext>
            </a:extLst>
          </p:cNvPr>
          <p:cNvSpPr/>
          <p:nvPr/>
        </p:nvSpPr>
        <p:spPr>
          <a:xfrm>
            <a:off x="3854723" y="1718249"/>
            <a:ext cx="1434766" cy="2467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Settings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CD67A1D-42D1-44C1-B4C5-6381442FC6BD}"/>
              </a:ext>
            </a:extLst>
          </p:cNvPr>
          <p:cNvSpPr/>
          <p:nvPr/>
        </p:nvSpPr>
        <p:spPr>
          <a:xfrm>
            <a:off x="3858002" y="3271821"/>
            <a:ext cx="1434766" cy="2467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MCUBOOT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DA30719-DBF8-4225-98F6-8AEAD4729DD2}"/>
              </a:ext>
            </a:extLst>
          </p:cNvPr>
          <p:cNvSpPr/>
          <p:nvPr/>
        </p:nvSpPr>
        <p:spPr>
          <a:xfrm>
            <a:off x="7087301" y="1718300"/>
            <a:ext cx="1434766" cy="2467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Settings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B35ACA9-0542-4B7B-9DE6-36EAC88771C7}"/>
              </a:ext>
            </a:extLst>
          </p:cNvPr>
          <p:cNvSpPr/>
          <p:nvPr/>
        </p:nvSpPr>
        <p:spPr>
          <a:xfrm>
            <a:off x="5005856" y="1247128"/>
            <a:ext cx="2968566" cy="321618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PM_MCUBOOT_SECONDARY_ADDRESS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CE770B9-31E7-4619-B0B3-A69C890BD202}"/>
              </a:ext>
            </a:extLst>
          </p:cNvPr>
          <p:cNvCxnSpPr>
            <a:cxnSpLocks/>
            <a:endCxn id="52" idx="2"/>
          </p:cNvCxnSpPr>
          <p:nvPr/>
        </p:nvCxnSpPr>
        <p:spPr>
          <a:xfrm flipH="1" flipV="1">
            <a:off x="6490139" y="1568746"/>
            <a:ext cx="566326" cy="1039552"/>
          </a:xfrm>
          <a:prstGeom prst="straightConnector1">
            <a:avLst/>
          </a:prstGeom>
          <a:ln w="6350"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02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714D05-CFCC-4A79-A76A-0CC3ACCF0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Design (SLM)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65512-3A8F-478C-AD1C-4E8F94279DA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532815" y="4610988"/>
            <a:ext cx="383752" cy="274637"/>
          </a:xfrm>
        </p:spPr>
        <p:txBody>
          <a:bodyPr/>
          <a:lstStyle/>
          <a:p>
            <a:fld id="{206E8520-2104-4AD5-8681-84E58E92599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B4201-CF54-4622-92D4-44573E150E9C}"/>
              </a:ext>
            </a:extLst>
          </p:cNvPr>
          <p:cNvSpPr txBox="1"/>
          <p:nvPr/>
        </p:nvSpPr>
        <p:spPr bwMode="auto">
          <a:xfrm>
            <a:off x="3177752" y="1015418"/>
            <a:ext cx="1940092" cy="3759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/>
              <a:t>Serial LTE Modem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87242-D8D9-422F-AB8B-E12FB6C32C87}"/>
              </a:ext>
            </a:extLst>
          </p:cNvPr>
          <p:cNvSpPr txBox="1"/>
          <p:nvPr/>
        </p:nvSpPr>
        <p:spPr bwMode="auto">
          <a:xfrm>
            <a:off x="3172489" y="1801729"/>
            <a:ext cx="1940092" cy="3759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/>
              <a:t>fota_download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AB2D6-431D-4F33-B35C-9ECFB4614622}"/>
              </a:ext>
            </a:extLst>
          </p:cNvPr>
          <p:cNvSpPr txBox="1"/>
          <p:nvPr/>
        </p:nvSpPr>
        <p:spPr bwMode="auto">
          <a:xfrm>
            <a:off x="1289545" y="2719272"/>
            <a:ext cx="1940092" cy="3759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/>
              <a:t>dfu_target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50946C-7F3D-4C74-A6C7-CFB8ADC28A41}"/>
              </a:ext>
            </a:extLst>
          </p:cNvPr>
          <p:cNvSpPr txBox="1"/>
          <p:nvPr/>
        </p:nvSpPr>
        <p:spPr bwMode="auto">
          <a:xfrm>
            <a:off x="4896011" y="2671146"/>
            <a:ext cx="1940092" cy="3759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/>
              <a:t>download_client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703EE3-E9ED-4F17-99B5-D95172BCD0E9}"/>
              </a:ext>
            </a:extLst>
          </p:cNvPr>
          <p:cNvSpPr txBox="1"/>
          <p:nvPr/>
        </p:nvSpPr>
        <p:spPr bwMode="auto">
          <a:xfrm>
            <a:off x="1662524" y="3326344"/>
            <a:ext cx="1940092" cy="3759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/>
              <a:t>dfu_target_mcuboot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CE49F6-B0BC-436E-BACD-FE750221359B}"/>
              </a:ext>
            </a:extLst>
          </p:cNvPr>
          <p:cNvSpPr txBox="1"/>
          <p:nvPr/>
        </p:nvSpPr>
        <p:spPr bwMode="auto">
          <a:xfrm>
            <a:off x="1662524" y="3801579"/>
            <a:ext cx="1940092" cy="3759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/>
              <a:t>dfu_target_modem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3EB723-3FDD-4E24-8ABE-B255B5DE623E}"/>
              </a:ext>
            </a:extLst>
          </p:cNvPr>
          <p:cNvSpPr txBox="1"/>
          <p:nvPr/>
        </p:nvSpPr>
        <p:spPr bwMode="auto">
          <a:xfrm>
            <a:off x="1662524" y="4276814"/>
            <a:ext cx="1940092" cy="375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/>
              <a:t>dfu_target_nrf52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A2C978-2561-4382-B04E-729C2D33F13A}"/>
              </a:ext>
            </a:extLst>
          </p:cNvPr>
          <p:cNvSpPr txBox="1"/>
          <p:nvPr/>
        </p:nvSpPr>
        <p:spPr bwMode="auto">
          <a:xfrm>
            <a:off x="4171109" y="3801578"/>
            <a:ext cx="1940092" cy="3759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/>
              <a:t>dfu_target_stream</a:t>
            </a:r>
            <a:endParaRPr lang="en-US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A15DAA-A3C0-4448-BE2D-7D3DFB344FE5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147798" y="1391405"/>
            <a:ext cx="1" cy="407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AFF2B7-E338-44E8-AFAF-85CC24F976F5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259591" y="2177716"/>
            <a:ext cx="1424851" cy="5415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3E5C61-39B4-46B7-8CC0-66C9B5A5643F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574166" y="2177716"/>
            <a:ext cx="1291891" cy="4934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04CC32-A00A-47D7-9FBF-9545C552941D}"/>
              </a:ext>
            </a:extLst>
          </p:cNvPr>
          <p:cNvCxnSpPr>
            <a:cxnSpLocks/>
          </p:cNvCxnSpPr>
          <p:nvPr/>
        </p:nvCxnSpPr>
        <p:spPr>
          <a:xfrm>
            <a:off x="1379782" y="3116314"/>
            <a:ext cx="0" cy="8963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97C5460-FEB4-44B1-83DA-BE70C3628F71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379781" y="3989571"/>
            <a:ext cx="282743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9BE17A7-3B0F-4E9D-9DCD-1A4FB1F6B45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379782" y="3514338"/>
            <a:ext cx="282742" cy="13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0D06A67-BEF6-4727-A09A-C2315B96D351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3602616" y="3514338"/>
            <a:ext cx="568493" cy="475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498B769-B3F6-4742-B2AE-42AD27825FD4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3602616" y="3989572"/>
            <a:ext cx="568493" cy="4752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BA6B55B5-F8B8-42F5-B8BB-C276359C828B}"/>
              </a:ext>
            </a:extLst>
          </p:cNvPr>
          <p:cNvCxnSpPr>
            <a:stCxn id="6" idx="1"/>
            <a:endCxn id="14" idx="1"/>
          </p:cNvCxnSpPr>
          <p:nvPr/>
        </p:nvCxnSpPr>
        <p:spPr>
          <a:xfrm rot="10800000" flipV="1">
            <a:off x="1662524" y="1203412"/>
            <a:ext cx="1515228" cy="3261396"/>
          </a:xfrm>
          <a:prstGeom prst="curvedConnector3">
            <a:avLst>
              <a:gd name="adj1" fmla="val 167315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78F1804-0A00-479C-8636-57042DD4BA90}"/>
              </a:ext>
            </a:extLst>
          </p:cNvPr>
          <p:cNvSpPr txBox="1"/>
          <p:nvPr/>
        </p:nvSpPr>
        <p:spPr bwMode="auto">
          <a:xfrm>
            <a:off x="4148550" y="1427499"/>
            <a:ext cx="1242261" cy="303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900" dirty="0"/>
              <a:t>AT#XFOTA=…</a:t>
            </a: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A4A00388-A778-4367-B42C-0466F1CA8E2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117844" y="1203412"/>
            <a:ext cx="907635" cy="1487077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B67C316-DB7C-4309-950F-8E56978B106C}"/>
              </a:ext>
            </a:extLst>
          </p:cNvPr>
          <p:cNvSpPr txBox="1"/>
          <p:nvPr/>
        </p:nvSpPr>
        <p:spPr bwMode="auto">
          <a:xfrm>
            <a:off x="5707633" y="1451646"/>
            <a:ext cx="1242261" cy="303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900" dirty="0"/>
              <a:t>AT#XDFUGET=…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FA479C-7638-4AF4-9426-253AC3190BD2}"/>
              </a:ext>
            </a:extLst>
          </p:cNvPr>
          <p:cNvSpPr txBox="1"/>
          <p:nvPr/>
        </p:nvSpPr>
        <p:spPr bwMode="auto">
          <a:xfrm>
            <a:off x="6836103" y="2719272"/>
            <a:ext cx="1666374" cy="30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800" dirty="0"/>
              <a:t>Perform HTTP(S) download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520CB1-4352-4C07-8362-C8170144C943}"/>
              </a:ext>
            </a:extLst>
          </p:cNvPr>
          <p:cNvSpPr txBox="1"/>
          <p:nvPr/>
        </p:nvSpPr>
        <p:spPr bwMode="auto">
          <a:xfrm>
            <a:off x="3602616" y="4374083"/>
            <a:ext cx="1414087" cy="30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800" dirty="0"/>
              <a:t>Save </a:t>
            </a:r>
            <a:r>
              <a:rPr lang="en-US" sz="800" dirty="0" err="1"/>
              <a:t>file_image</a:t>
            </a:r>
            <a:r>
              <a:rPr lang="en-US" sz="800" dirty="0"/>
              <a:t> to flash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sz="8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31A277-F6E0-4E46-98FB-787009BC4F0C}"/>
              </a:ext>
            </a:extLst>
          </p:cNvPr>
          <p:cNvCxnSpPr>
            <a:cxnSpLocks/>
          </p:cNvCxnSpPr>
          <p:nvPr/>
        </p:nvCxnSpPr>
        <p:spPr>
          <a:xfrm>
            <a:off x="7342748" y="4261726"/>
            <a:ext cx="2471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E733A91-D32C-4756-BD23-AD64F2F152B1}"/>
              </a:ext>
            </a:extLst>
          </p:cNvPr>
          <p:cNvSpPr txBox="1"/>
          <p:nvPr/>
        </p:nvSpPr>
        <p:spPr bwMode="auto">
          <a:xfrm>
            <a:off x="7589914" y="4106820"/>
            <a:ext cx="833183" cy="30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800" dirty="0"/>
              <a:t>SLM FOTA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sz="8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42F342-E8E3-46EF-992E-008C71ECE329}"/>
              </a:ext>
            </a:extLst>
          </p:cNvPr>
          <p:cNvCxnSpPr>
            <a:cxnSpLocks/>
          </p:cNvCxnSpPr>
          <p:nvPr/>
        </p:nvCxnSpPr>
        <p:spPr>
          <a:xfrm>
            <a:off x="7342748" y="4494086"/>
            <a:ext cx="24716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6687EEA-56C8-4FB3-90F8-BF9D1473999F}"/>
              </a:ext>
            </a:extLst>
          </p:cNvPr>
          <p:cNvSpPr txBox="1"/>
          <p:nvPr/>
        </p:nvSpPr>
        <p:spPr bwMode="auto">
          <a:xfrm>
            <a:off x="7589914" y="4339180"/>
            <a:ext cx="833183" cy="30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800" dirty="0"/>
              <a:t>SLM DFU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74472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714D05-CFCC-4A79-A76A-0CC3ACCF0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Design (MCU)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65512-3A8F-478C-AD1C-4E8F94279DA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532815" y="4610988"/>
            <a:ext cx="383752" cy="274637"/>
          </a:xfrm>
        </p:spPr>
        <p:txBody>
          <a:bodyPr/>
          <a:lstStyle/>
          <a:p>
            <a:fld id="{206E8520-2104-4AD5-8681-84E58E92599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B4201-CF54-4622-92D4-44573E150E9C}"/>
              </a:ext>
            </a:extLst>
          </p:cNvPr>
          <p:cNvSpPr txBox="1"/>
          <p:nvPr/>
        </p:nvSpPr>
        <p:spPr bwMode="auto">
          <a:xfrm>
            <a:off x="3177752" y="1015418"/>
            <a:ext cx="1940092" cy="3759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/>
              <a:t>nRF52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50946C-7F3D-4C74-A6C7-CFB8ADC28A41}"/>
              </a:ext>
            </a:extLst>
          </p:cNvPr>
          <p:cNvSpPr txBox="1"/>
          <p:nvPr/>
        </p:nvSpPr>
        <p:spPr bwMode="auto">
          <a:xfrm>
            <a:off x="4896011" y="2671146"/>
            <a:ext cx="1940092" cy="3759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/>
              <a:t>UART RX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A2C978-2561-4382-B04E-729C2D33F13A}"/>
              </a:ext>
            </a:extLst>
          </p:cNvPr>
          <p:cNvSpPr txBox="1"/>
          <p:nvPr/>
        </p:nvSpPr>
        <p:spPr bwMode="auto">
          <a:xfrm>
            <a:off x="4171109" y="3801578"/>
            <a:ext cx="1940092" cy="3759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/>
              <a:t>dfu_target_stream</a:t>
            </a:r>
            <a:endParaRPr lang="en-US" sz="12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498B769-B3F6-4742-B2AE-42AD27825FD4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3602160" y="3989572"/>
            <a:ext cx="568949" cy="85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BA6B55B5-F8B8-42F5-B8BB-C276359C828B}"/>
              </a:ext>
            </a:extLst>
          </p:cNvPr>
          <p:cNvCxnSpPr>
            <a:cxnSpLocks/>
            <a:stCxn id="6" idx="1"/>
            <a:endCxn id="16" idx="1"/>
          </p:cNvCxnSpPr>
          <p:nvPr/>
        </p:nvCxnSpPr>
        <p:spPr>
          <a:xfrm rot="10800000" flipV="1">
            <a:off x="1662068" y="1203411"/>
            <a:ext cx="1515684" cy="2794685"/>
          </a:xfrm>
          <a:prstGeom prst="curvedConnector3">
            <a:avLst>
              <a:gd name="adj1" fmla="val 144075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A4A00388-A778-4367-B42C-0466F1CA8E2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117844" y="1203412"/>
            <a:ext cx="907635" cy="1487077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B67C316-DB7C-4309-950F-8E56978B106C}"/>
              </a:ext>
            </a:extLst>
          </p:cNvPr>
          <p:cNvSpPr txBox="1"/>
          <p:nvPr/>
        </p:nvSpPr>
        <p:spPr bwMode="auto">
          <a:xfrm>
            <a:off x="5774215" y="1453894"/>
            <a:ext cx="1242261" cy="303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900" dirty="0"/>
              <a:t>AT#XDFURUN=…</a:t>
            </a:r>
            <a:br>
              <a:rPr lang="en-US" sz="900" dirty="0"/>
            </a:br>
            <a:r>
              <a:rPr lang="en-US" sz="900" dirty="0"/>
              <a:t>Stream </a:t>
            </a:r>
            <a:r>
              <a:rPr lang="en-US" sz="900" dirty="0" err="1"/>
              <a:t>file_image</a:t>
            </a:r>
            <a:endParaRPr lang="en-US" sz="9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FA479C-7638-4AF4-9426-253AC3190BD2}"/>
              </a:ext>
            </a:extLst>
          </p:cNvPr>
          <p:cNvSpPr txBox="1"/>
          <p:nvPr/>
        </p:nvSpPr>
        <p:spPr bwMode="auto">
          <a:xfrm>
            <a:off x="6836103" y="2719272"/>
            <a:ext cx="1666374" cy="30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800" dirty="0"/>
              <a:t>Perform UART download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657229-881D-4F44-86B4-0686AD132C30}"/>
              </a:ext>
            </a:extLst>
          </p:cNvPr>
          <p:cNvSpPr txBox="1"/>
          <p:nvPr/>
        </p:nvSpPr>
        <p:spPr bwMode="auto">
          <a:xfrm>
            <a:off x="1662068" y="3810103"/>
            <a:ext cx="1940092" cy="3759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/>
              <a:t>dfu_target_mcuboot</a:t>
            </a:r>
            <a:endParaRPr lang="en-US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F1C0CA-C38C-4E93-90EB-AC10CCF675F5}"/>
              </a:ext>
            </a:extLst>
          </p:cNvPr>
          <p:cNvCxnSpPr>
            <a:cxnSpLocks/>
          </p:cNvCxnSpPr>
          <p:nvPr/>
        </p:nvCxnSpPr>
        <p:spPr>
          <a:xfrm>
            <a:off x="7342748" y="4261726"/>
            <a:ext cx="2471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3F1E123-5AAB-4677-99B8-7CB2C37BAEAC}"/>
              </a:ext>
            </a:extLst>
          </p:cNvPr>
          <p:cNvSpPr txBox="1"/>
          <p:nvPr/>
        </p:nvSpPr>
        <p:spPr bwMode="auto">
          <a:xfrm>
            <a:off x="7589914" y="4106820"/>
            <a:ext cx="833183" cy="30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800" dirty="0"/>
              <a:t>SLM FOTA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sz="8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708B2D-7FE8-405F-BAE2-D5B16DE33B41}"/>
              </a:ext>
            </a:extLst>
          </p:cNvPr>
          <p:cNvCxnSpPr>
            <a:cxnSpLocks/>
          </p:cNvCxnSpPr>
          <p:nvPr/>
        </p:nvCxnSpPr>
        <p:spPr>
          <a:xfrm>
            <a:off x="7342748" y="4494086"/>
            <a:ext cx="24716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703B7AF-EE09-4E7F-918C-77B618ACE60B}"/>
              </a:ext>
            </a:extLst>
          </p:cNvPr>
          <p:cNvSpPr txBox="1"/>
          <p:nvPr/>
        </p:nvSpPr>
        <p:spPr bwMode="auto">
          <a:xfrm>
            <a:off x="7589914" y="4339180"/>
            <a:ext cx="833183" cy="30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800" dirty="0"/>
              <a:t>SLM DFU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37845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3C9CBF-9621-4093-B799-22BD351CBE4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nRF91</a:t>
            </a:r>
          </a:p>
          <a:p>
            <a:r>
              <a:rPr lang="en-US" sz="1200" dirty="0"/>
              <a:t>Serial LTE Modem (SLM)</a:t>
            </a:r>
          </a:p>
          <a:p>
            <a:pPr lvl="1"/>
            <a:r>
              <a:rPr lang="en-US" sz="1100" dirty="0"/>
              <a:t>Under </a:t>
            </a:r>
            <a:r>
              <a:rPr lang="en-US" sz="1100" dirty="0">
                <a:highlight>
                  <a:srgbClr val="ECECEC"/>
                </a:highlight>
              </a:rPr>
              <a:t>CONFIG_SLM_NRF52_DFU</a:t>
            </a:r>
          </a:p>
          <a:p>
            <a:pPr lvl="1"/>
            <a:r>
              <a:rPr lang="en-US" sz="1100" dirty="0"/>
              <a:t>Serial DFU Host</a:t>
            </a:r>
          </a:p>
          <a:p>
            <a:pPr lvl="2"/>
            <a:r>
              <a:rPr lang="en-US" sz="900" dirty="0" err="1"/>
              <a:t>dfu_host.c</a:t>
            </a:r>
            <a:endParaRPr lang="en-US" sz="900" dirty="0"/>
          </a:p>
          <a:p>
            <a:pPr lvl="2"/>
            <a:r>
              <a:rPr lang="en-US" sz="700" dirty="0"/>
              <a:t>MTU/Pause-based transmit control</a:t>
            </a:r>
          </a:p>
          <a:p>
            <a:pPr lvl="2"/>
            <a:r>
              <a:rPr lang="en-US" sz="700" dirty="0"/>
              <a:t>CRC32</a:t>
            </a:r>
          </a:p>
          <a:p>
            <a:r>
              <a:rPr lang="en-US" sz="1200" dirty="0"/>
              <a:t>nRF52 block (4K) erase/write time</a:t>
            </a:r>
          </a:p>
          <a:p>
            <a:pPr lvl="1"/>
            <a:r>
              <a:rPr lang="en-US" sz="1100" dirty="0"/>
              <a:t>&gt;1s measured by </a:t>
            </a:r>
            <a:r>
              <a:rPr lang="en-US" sz="1100" dirty="0" err="1"/>
              <a:t>stream_flash_buffered_write</a:t>
            </a:r>
            <a:r>
              <a:rPr lang="en-US" sz="1100" dirty="0"/>
              <a:t>()</a:t>
            </a:r>
          </a:p>
          <a:p>
            <a:pPr lvl="1"/>
            <a:r>
              <a:rPr lang="en-US" sz="1100" dirty="0"/>
              <a:t>DFU host hold on 2s </a:t>
            </a:r>
            <a:r>
              <a:rPr lang="en-US" sz="1100"/>
              <a:t>per 4K</a:t>
            </a:r>
            <a:endParaRPr lang="en-US" sz="1100" dirty="0"/>
          </a:p>
          <a:p>
            <a:r>
              <a:rPr lang="en-US" sz="1200" dirty="0"/>
              <a:t>DFU service type</a:t>
            </a:r>
          </a:p>
          <a:p>
            <a:pPr lvl="1"/>
            <a:r>
              <a:rPr lang="en-US" sz="1100" dirty="0"/>
              <a:t>MCUBOOT-based APP FOTA</a:t>
            </a:r>
          </a:p>
          <a:p>
            <a:pPr lvl="1"/>
            <a:r>
              <a:rPr lang="en-US" sz="1100" dirty="0"/>
              <a:t>MCUBOOT FOTA to be supported</a:t>
            </a:r>
          </a:p>
          <a:p>
            <a:pPr lvl="2"/>
            <a:r>
              <a:rPr lang="en-US" sz="700" dirty="0"/>
              <a:t>nRF52 decide B0 or B1 to download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45BB8D-078D-4AA8-ADA1-BECE9CB1A6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816" y="971550"/>
            <a:ext cx="4418784" cy="3733801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nRF52</a:t>
            </a:r>
          </a:p>
          <a:p>
            <a:r>
              <a:rPr lang="en-US" sz="1400" dirty="0"/>
              <a:t>Sample client app</a:t>
            </a:r>
          </a:p>
          <a:p>
            <a:pPr lvl="1"/>
            <a:r>
              <a:rPr lang="en-US" sz="1100" dirty="0"/>
              <a:t>Base: Zephyr HelloWorld</a:t>
            </a:r>
          </a:p>
          <a:p>
            <a:pPr lvl="2"/>
            <a:r>
              <a:rPr lang="en-US" dirty="0"/>
              <a:t>Add UART (Serial Async) and MCUBOOT</a:t>
            </a:r>
          </a:p>
          <a:p>
            <a:pPr lvl="2"/>
            <a:r>
              <a:rPr lang="en-US" dirty="0"/>
              <a:t>Add to issue AT commands to </a:t>
            </a:r>
          </a:p>
          <a:p>
            <a:pPr lvl="3"/>
            <a:r>
              <a:rPr lang="en-US" sz="900" dirty="0"/>
              <a:t>connect LTE, </a:t>
            </a:r>
          </a:p>
          <a:p>
            <a:pPr lvl="3"/>
            <a:r>
              <a:rPr lang="en-US" sz="900" dirty="0"/>
              <a:t>perform file image download</a:t>
            </a:r>
          </a:p>
          <a:p>
            <a:pPr lvl="3"/>
            <a:r>
              <a:rPr lang="en-US" sz="900" dirty="0"/>
              <a:t>run DFU download protocol</a:t>
            </a:r>
          </a:p>
          <a:p>
            <a:pPr lvl="2"/>
            <a:r>
              <a:rPr lang="en-US" dirty="0"/>
              <a:t>Add </a:t>
            </a:r>
            <a:r>
              <a:rPr lang="en-US" i="1" dirty="0" err="1"/>
              <a:t>dfu</a:t>
            </a:r>
            <a:r>
              <a:rPr lang="en-US" i="1" dirty="0"/>
              <a:t>_ </a:t>
            </a:r>
            <a:r>
              <a:rPr lang="en-US" i="1" dirty="0" err="1"/>
              <a:t>target_mcuboot</a:t>
            </a:r>
            <a:r>
              <a:rPr lang="en-US" dirty="0"/>
              <a:t> to receive data and save to secondary partition</a:t>
            </a:r>
          </a:p>
          <a:p>
            <a:pPr lvl="3"/>
            <a:r>
              <a:rPr lang="en-US" sz="1000" dirty="0"/>
              <a:t>Zephyr </a:t>
            </a:r>
            <a:r>
              <a:rPr lang="en-US" sz="1000" dirty="0" err="1"/>
              <a:t>stream_flash</a:t>
            </a:r>
            <a:r>
              <a:rPr lang="en-US" sz="1000" dirty="0"/>
              <a:t> deferred write</a:t>
            </a:r>
            <a:endParaRPr lang="en-US" dirty="0"/>
          </a:p>
          <a:p>
            <a:pPr lvl="2"/>
            <a:r>
              <a:rPr lang="en-US" dirty="0"/>
              <a:t>Reboot to apply new file image </a:t>
            </a:r>
          </a:p>
          <a:p>
            <a:r>
              <a:rPr lang="en-US" dirty="0"/>
              <a:t>BitBucket repo</a:t>
            </a:r>
          </a:p>
          <a:p>
            <a:pPr marL="143992" lvl="1" indent="0">
              <a:buNone/>
            </a:pPr>
            <a:r>
              <a:rPr lang="en-US" sz="1050" u="sng" dirty="0">
                <a:hlinkClick r:id="rId2"/>
              </a:rPr>
              <a:t>https://projecttools.nordicsemi.no/bitbucket/projects/CEAP/repos/91_slm_dfu/browse</a:t>
            </a:r>
            <a:endParaRPr lang="en-US" sz="105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DF6FB1-D34E-41E1-B1BD-CD50CAC3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Firmware 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36F13-7547-47AE-875D-D7789321B23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816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FC478A-CFE9-45A5-AB70-4FD93A9E9CD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400" dirty="0"/>
              <a:t>nRF52 side</a:t>
            </a:r>
          </a:p>
          <a:p>
            <a:pPr lvl="1"/>
            <a:r>
              <a:rPr lang="en-US" sz="1200" dirty="0"/>
              <a:t>Build </a:t>
            </a:r>
            <a:r>
              <a:rPr lang="en-US" sz="1200" i="1" dirty="0"/>
              <a:t>original</a:t>
            </a:r>
            <a:r>
              <a:rPr lang="en-US" sz="1200" dirty="0"/>
              <a:t> app and program DK</a:t>
            </a:r>
          </a:p>
          <a:p>
            <a:pPr lvl="1"/>
            <a:r>
              <a:rPr lang="en-US" sz="1200" dirty="0"/>
              <a:t>Build </a:t>
            </a:r>
            <a:r>
              <a:rPr lang="en-US" sz="1200" i="1" dirty="0" err="1"/>
              <a:t>dfu</a:t>
            </a:r>
            <a:r>
              <a:rPr lang="en-US" sz="1200" dirty="0"/>
              <a:t> app and upload </a:t>
            </a:r>
            <a:r>
              <a:rPr lang="en-US" sz="1200" i="1" dirty="0" err="1"/>
              <a:t>app_update.bin</a:t>
            </a:r>
            <a:r>
              <a:rPr lang="en-US" sz="1200" i="1" dirty="0"/>
              <a:t> </a:t>
            </a:r>
            <a:r>
              <a:rPr lang="en-US" sz="1200" dirty="0"/>
              <a:t>to </a:t>
            </a:r>
            <a:r>
              <a:rPr lang="en-US" sz="1000" dirty="0"/>
              <a:t>HTTP server</a:t>
            </a:r>
          </a:p>
          <a:p>
            <a:pPr lvl="1"/>
            <a:r>
              <a:rPr lang="en-US" sz="1000" dirty="0"/>
              <a:t>Make sure nRF91 DK VDD IO 3.0V and is powered on when nRF52 run </a:t>
            </a:r>
            <a:r>
              <a:rPr lang="en-US" sz="1000" i="1" dirty="0"/>
              <a:t>original</a:t>
            </a:r>
            <a:r>
              <a:rPr lang="en-US" sz="1000" dirty="0"/>
              <a:t> app</a:t>
            </a:r>
          </a:p>
          <a:p>
            <a:r>
              <a:rPr lang="en-US" sz="1400" dirty="0"/>
              <a:t>Logic from </a:t>
            </a:r>
            <a:r>
              <a:rPr lang="en-US" sz="1400" i="1" dirty="0"/>
              <a:t>original</a:t>
            </a:r>
            <a:r>
              <a:rPr lang="en-US" sz="1400" dirty="0"/>
              <a:t> app</a:t>
            </a:r>
          </a:p>
          <a:p>
            <a:pPr lvl="1"/>
            <a:r>
              <a:rPr lang="en-US" sz="1000" dirty="0"/>
              <a:t>Issue AT commands to connect LTE</a:t>
            </a:r>
          </a:p>
          <a:p>
            <a:pPr lvl="1"/>
            <a:r>
              <a:rPr lang="en-US" sz="1000" dirty="0"/>
              <a:t>Issue AT#XDFUGET=,…</a:t>
            </a:r>
          </a:p>
          <a:p>
            <a:pPr lvl="1"/>
            <a:r>
              <a:rPr lang="en-US" sz="1000" dirty="0"/>
              <a:t>Issue AT#XDFURUN=,…</a:t>
            </a:r>
          </a:p>
          <a:p>
            <a:pPr lvl="1"/>
            <a:r>
              <a:rPr lang="en-US" sz="1050" dirty="0"/>
              <a:t>Reboot and MCUBOOT update app</a:t>
            </a:r>
          </a:p>
          <a:p>
            <a:pPr lvl="1"/>
            <a:r>
              <a:rPr lang="en-US" sz="1050" dirty="0"/>
              <a:t>Simple testing bot in one thread</a:t>
            </a:r>
          </a:p>
          <a:p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3ED23-C23B-46CB-94A0-FFD1FBF7C63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400" dirty="0"/>
              <a:t>SLM</a:t>
            </a:r>
          </a:p>
          <a:p>
            <a:pPr lvl="1"/>
            <a:r>
              <a:rPr lang="en-US" sz="1000" dirty="0"/>
              <a:t>Project configs to use UART_2 with HWFC</a:t>
            </a:r>
          </a:p>
          <a:p>
            <a:pPr lvl="1"/>
            <a:r>
              <a:rPr lang="en-US" sz="1000" dirty="0"/>
              <a:t>CONFIG_SLM_NRF52_DFU=y</a:t>
            </a:r>
          </a:p>
          <a:p>
            <a:pPr lvl="1"/>
            <a:r>
              <a:rPr lang="en-US" sz="1000" dirty="0"/>
              <a:t>CONFIG_SLM_NRF52_DFU_LEGACY=n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0C3915-7F87-45C0-960D-BBD88342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6C34D-BBD3-4CFD-95B4-F70A6566C1A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85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7E317F-C956-475D-840F-18486F1A3E2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1189" y="971550"/>
            <a:ext cx="7921623" cy="3734265"/>
          </a:xfrm>
        </p:spPr>
        <p:txBody>
          <a:bodyPr/>
          <a:lstStyle/>
          <a:p>
            <a:r>
              <a:rPr lang="en-US" dirty="0"/>
              <a:t>Kevin Ai in APAC has ported the serial bootloader in legacy SDK to NCS</a:t>
            </a:r>
          </a:p>
          <a:p>
            <a:pPr lvl="1"/>
            <a:r>
              <a:rPr lang="en-US" dirty="0">
                <a:hlinkClick r:id="rId2"/>
              </a:rPr>
              <a:t>https://github.com/aiminhua/ncs_samples/tree/master/nrf_dfu</a:t>
            </a:r>
            <a:endParaRPr lang="en-US" dirty="0"/>
          </a:p>
          <a:p>
            <a:pPr lvl="1"/>
            <a:r>
              <a:rPr lang="en-US" dirty="0"/>
              <a:t>Treat </a:t>
            </a:r>
            <a:r>
              <a:rPr lang="en-US" dirty="0" err="1"/>
              <a:t>mcuboot</a:t>
            </a:r>
            <a:r>
              <a:rPr lang="en-US" dirty="0"/>
              <a:t> update image as legacy FOTA image, use python tool to create download ZIP (</a:t>
            </a:r>
            <a:r>
              <a:rPr lang="en-US" dirty="0" err="1"/>
              <a:t>init</a:t>
            </a:r>
            <a:r>
              <a:rPr lang="en-US" dirty="0"/>
              <a:t> data, file image)</a:t>
            </a:r>
          </a:p>
          <a:p>
            <a:pPr lvl="1"/>
            <a:r>
              <a:rPr lang="en-US" dirty="0"/>
              <a:t>Run serial DFU protocol and call MCUBOOT to apply the downloaded image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Interactive downloading over UART with </a:t>
            </a:r>
            <a:r>
              <a:rPr lang="en-US"/>
              <a:t>error correction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C6FE1C-3871-40BC-84D8-92899F43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solution for nRF52 in NCS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692EC-1BBF-4CBB-89F2-1BE20FD1622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7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85D50A-52BC-413B-BD29-289279C61DC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/>
              <a:t>Serial DFU protocol</a:t>
            </a:r>
          </a:p>
          <a:p>
            <a:pPr lvl="1"/>
            <a:r>
              <a:rPr lang="en-US" sz="1200" dirty="0"/>
              <a:t>Bidirectional, command/response + raw data</a:t>
            </a:r>
          </a:p>
          <a:p>
            <a:pPr lvl="1"/>
            <a:r>
              <a:rPr lang="en-US" sz="1200" dirty="0"/>
              <a:t>Image size by </a:t>
            </a:r>
            <a:r>
              <a:rPr lang="en-US" sz="1200" i="1" dirty="0" err="1"/>
              <a:t>init</a:t>
            </a:r>
            <a:r>
              <a:rPr lang="en-US" sz="1200" i="1" dirty="0"/>
              <a:t> packet</a:t>
            </a:r>
          </a:p>
          <a:p>
            <a:pPr lvl="1"/>
            <a:r>
              <a:rPr lang="en-US" sz="1200" dirty="0"/>
              <a:t>UART driver based</a:t>
            </a:r>
          </a:p>
          <a:p>
            <a:pPr lvl="1"/>
            <a:r>
              <a:rPr lang="en-US" sz="1200" dirty="0"/>
              <a:t>Flow control by MTU/PRN</a:t>
            </a:r>
          </a:p>
          <a:p>
            <a:pPr lvl="1"/>
            <a:r>
              <a:rPr lang="en-US" sz="1200" dirty="0"/>
              <a:t>Conversational error control by CRC</a:t>
            </a:r>
          </a:p>
          <a:p>
            <a:pPr lvl="2"/>
            <a:r>
              <a:rPr lang="en-US" sz="900" dirty="0"/>
              <a:t>Support re-transmit</a:t>
            </a:r>
          </a:p>
          <a:p>
            <a:pPr lvl="1"/>
            <a:r>
              <a:rPr lang="en-US" sz="1200" dirty="0"/>
              <a:t>Init packet handles versions, image signature, </a:t>
            </a:r>
            <a:r>
              <a:rPr lang="en-US" sz="1200" dirty="0" err="1"/>
              <a:t>etc</a:t>
            </a:r>
            <a:endParaRPr lang="en-US" sz="1200" dirty="0"/>
          </a:p>
          <a:p>
            <a:pPr lvl="1"/>
            <a:r>
              <a:rPr lang="en-US" sz="1200" dirty="0"/>
              <a:t>Activated by bootloader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NCS counterpart is SMP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E5297-4ACC-44F1-A0B4-64B5BD712C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/>
              <a:t>Download protocol</a:t>
            </a:r>
          </a:p>
          <a:p>
            <a:pPr lvl="1"/>
            <a:r>
              <a:rPr lang="en-US" sz="1200" dirty="0"/>
              <a:t>Unidirectional, raw </a:t>
            </a:r>
            <a:r>
              <a:rPr lang="en-US" sz="1200"/>
              <a:t>data only</a:t>
            </a:r>
            <a:endParaRPr lang="en-US" sz="1200" dirty="0"/>
          </a:p>
          <a:p>
            <a:pPr lvl="1"/>
            <a:r>
              <a:rPr lang="en-US" sz="1200" dirty="0"/>
              <a:t>Image size by #XDFUGET command</a:t>
            </a:r>
          </a:p>
          <a:p>
            <a:pPr lvl="1"/>
            <a:r>
              <a:rPr lang="en-US" sz="1200" dirty="0"/>
              <a:t>Serial </a:t>
            </a:r>
            <a:r>
              <a:rPr lang="en-US" sz="1200" dirty="0" err="1"/>
              <a:t>Aysnc</a:t>
            </a:r>
            <a:r>
              <a:rPr lang="en-US" sz="1200" dirty="0"/>
              <a:t> based on UARTE driver</a:t>
            </a:r>
          </a:p>
          <a:p>
            <a:pPr lvl="1"/>
            <a:r>
              <a:rPr lang="en-US" sz="1200" dirty="0"/>
              <a:t>Flow control by MTU and pause</a:t>
            </a:r>
          </a:p>
          <a:p>
            <a:pPr lvl="2"/>
            <a:r>
              <a:rPr lang="en-US" sz="900" dirty="0"/>
              <a:t>MTU align with UART </a:t>
            </a:r>
            <a:r>
              <a:rPr lang="en-US" sz="900" dirty="0" err="1"/>
              <a:t>EasyDMA</a:t>
            </a:r>
            <a:r>
              <a:rPr lang="en-US" sz="900" dirty="0"/>
              <a:t> block size</a:t>
            </a:r>
          </a:p>
          <a:p>
            <a:pPr lvl="2"/>
            <a:r>
              <a:rPr lang="en-US" sz="900" dirty="0"/>
              <a:t>Pause to allow MCU Flash write time</a:t>
            </a:r>
          </a:p>
          <a:p>
            <a:pPr lvl="1"/>
            <a:r>
              <a:rPr lang="en-US" sz="1200" dirty="0"/>
              <a:t>Log-based CRC alignment</a:t>
            </a:r>
          </a:p>
          <a:p>
            <a:pPr lvl="2"/>
            <a:r>
              <a:rPr lang="en-US" sz="900" dirty="0"/>
              <a:t>Does not support re-transmit</a:t>
            </a:r>
          </a:p>
          <a:p>
            <a:pPr lvl="1"/>
            <a:r>
              <a:rPr lang="en-US" sz="1200" dirty="0"/>
              <a:t>MCUBOOT handles versions, image signature, </a:t>
            </a:r>
            <a:r>
              <a:rPr lang="en-US" sz="1200" dirty="0" err="1"/>
              <a:t>etc</a:t>
            </a:r>
            <a:endParaRPr lang="en-US" sz="1200" dirty="0"/>
          </a:p>
          <a:p>
            <a:pPr lvl="1"/>
            <a:r>
              <a:rPr lang="en-US" sz="1200" dirty="0"/>
              <a:t>Activated by MCUBOOT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Comments on SMP-based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583E55-8D6E-4C66-B6CE-92F99C8BF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Compared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E1CF2-970F-40A4-9F8C-6B4196C2B54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6" name="Picture 2" descr="Simple is better | Throw Pillow | After Dinner Mint Artist Shop">
            <a:extLst>
              <a:ext uri="{FF2B5EF4-FFF2-40B4-BE49-F238E27FC236}">
                <a16:creationId xmlns:a16="http://schemas.microsoft.com/office/drawing/2014/main" id="{DE3E7699-98DD-4995-9733-A8D672C62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664" y="3758030"/>
            <a:ext cx="898493" cy="89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581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C4755C-21F7-40B2-8F8E-602FC8A5A4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400" dirty="0"/>
              <a:t>Own partition in flash for download task</a:t>
            </a:r>
          </a:p>
          <a:p>
            <a:r>
              <a:rPr lang="en-US" sz="1400" dirty="0"/>
              <a:t>Download two images to NCS nRF52 target</a:t>
            </a:r>
          </a:p>
          <a:p>
            <a:r>
              <a:rPr lang="en-US" sz="1400" dirty="0"/>
              <a:t>MCUBOOT FOTA</a:t>
            </a:r>
          </a:p>
          <a:p>
            <a:pPr lvl="1"/>
            <a:r>
              <a:rPr lang="en-US" sz="1200" dirty="0"/>
              <a:t>Both the B0 and B1 images needs to be downloaded then judged by nRF52 of which to apply </a:t>
            </a:r>
          </a:p>
          <a:p>
            <a:pPr lvl="1"/>
            <a:r>
              <a:rPr lang="en-US" sz="1200" dirty="0"/>
              <a:t>Alternatively nRF52 do the check first then download either B0 or B1</a:t>
            </a:r>
          </a:p>
          <a:p>
            <a:r>
              <a:rPr lang="en-US" sz="1400" dirty="0"/>
              <a:t>nRF53 MCU support</a:t>
            </a:r>
          </a:p>
          <a:p>
            <a:pPr lvl="1"/>
            <a:r>
              <a:rPr lang="en-US" sz="1200" dirty="0"/>
              <a:t>Application-core only or network-core only DFU is OK with current solution</a:t>
            </a:r>
          </a:p>
          <a:p>
            <a:pPr lvl="1"/>
            <a:r>
              <a:rPr lang="en-US" sz="1200" dirty="0"/>
              <a:t>Both application and network cores DFU needs revised download protocol</a:t>
            </a:r>
          </a:p>
          <a:p>
            <a:r>
              <a:rPr lang="en-US" sz="1400" dirty="0"/>
              <a:t>Other MCU support</a:t>
            </a:r>
          </a:p>
          <a:p>
            <a:pPr lvl="1"/>
            <a:r>
              <a:rPr lang="en-US" sz="1200" dirty="0"/>
              <a:t>The NCS nRF5 solution offers to download one/two images over UART</a:t>
            </a:r>
          </a:p>
          <a:p>
            <a:pPr lvl="1"/>
            <a:r>
              <a:rPr lang="en-US" sz="1200" dirty="0"/>
              <a:t>Peer side needs its one solution how the image(s) are applied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36D33CA-9F2A-4050-906A-05DFAEEE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8F068-0D4C-4206-A04F-C6D27FDA459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075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FE7C45-B6DB-494F-86F0-4040291EFE0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100" dirty="0"/>
              <a:t>Need a friendly DFU function to work with nRF52 MCU</a:t>
            </a:r>
          </a:p>
          <a:p>
            <a:pPr lvl="1"/>
            <a:r>
              <a:rPr lang="en-US" sz="1050" dirty="0"/>
              <a:t>nRF52 app developed with legacy SDK or NCS</a:t>
            </a:r>
          </a:p>
          <a:p>
            <a:pPr lvl="1"/>
            <a:r>
              <a:rPr lang="en-US" sz="1050" dirty="0"/>
              <a:t>Since LTE is available, </a:t>
            </a:r>
            <a:r>
              <a:rPr lang="en-US" sz="1050" i="1" dirty="0"/>
              <a:t>FOTA over BLE </a:t>
            </a:r>
            <a:r>
              <a:rPr lang="en-US" sz="1050" dirty="0"/>
              <a:t>change to </a:t>
            </a:r>
            <a:r>
              <a:rPr lang="en-US" sz="1050" i="1" dirty="0"/>
              <a:t>FOTA over LTE </a:t>
            </a:r>
            <a:r>
              <a:rPr lang="en-US" sz="1050" dirty="0"/>
              <a:t>(naturally)</a:t>
            </a:r>
          </a:p>
          <a:p>
            <a:pPr lvl="2"/>
            <a:r>
              <a:rPr lang="en-US" sz="700" dirty="0"/>
              <a:t>No longer need of DFU Controller on PC or phones</a:t>
            </a:r>
          </a:p>
          <a:p>
            <a:pPr lvl="1"/>
            <a:r>
              <a:rPr lang="en-US" sz="1050" dirty="0"/>
              <a:t>SLM is UART based, ideal to perform </a:t>
            </a:r>
            <a:r>
              <a:rPr lang="en-US" sz="1050" i="1" dirty="0">
                <a:hlinkClick r:id="rId2"/>
              </a:rPr>
              <a:t>Serial DFU protocol</a:t>
            </a:r>
            <a:endParaRPr lang="en-US" sz="1050" i="1" dirty="0"/>
          </a:p>
          <a:p>
            <a:pPr lvl="1"/>
            <a:r>
              <a:rPr lang="en-US" sz="1050" dirty="0"/>
              <a:t>For NCS nRF52 target, use a simple </a:t>
            </a:r>
            <a:r>
              <a:rPr lang="en-US" sz="1050" i="1" dirty="0"/>
              <a:t>DFU Download protocol</a:t>
            </a:r>
          </a:p>
          <a:p>
            <a:r>
              <a:rPr lang="en-US" sz="1100" dirty="0"/>
              <a:t>Using SLM means customer do </a:t>
            </a:r>
            <a:r>
              <a:rPr lang="en-US" sz="1100" i="1" dirty="0"/>
              <a:t>“</a:t>
            </a:r>
            <a:r>
              <a:rPr lang="en-US" sz="1100" b="1" i="1" dirty="0"/>
              <a:t>zero”</a:t>
            </a:r>
            <a:r>
              <a:rPr lang="en-US" sz="1100" dirty="0"/>
              <a:t> development on nRF91</a:t>
            </a:r>
          </a:p>
          <a:p>
            <a:pPr lvl="1"/>
            <a:r>
              <a:rPr lang="en-US" sz="1050" dirty="0"/>
              <a:t>Out-of-box solution required for firmware update</a:t>
            </a:r>
          </a:p>
          <a:p>
            <a:pPr lvl="2"/>
            <a:r>
              <a:rPr lang="en-US" sz="700" dirty="0"/>
              <a:t>nRF91 modem and application (SLM itself) FOTA, existing AT#XFOTA</a:t>
            </a:r>
          </a:p>
          <a:p>
            <a:pPr lvl="2"/>
            <a:r>
              <a:rPr lang="en-US" sz="700" dirty="0"/>
              <a:t>nRF91 can use serial DFU method to update nRF52</a:t>
            </a:r>
          </a:p>
          <a:p>
            <a:r>
              <a:rPr lang="en-US" sz="1100" dirty="0"/>
              <a:t>nRF52 MCU have full control of the DFU process</a:t>
            </a:r>
          </a:p>
          <a:p>
            <a:pPr lvl="1"/>
            <a:r>
              <a:rPr lang="en-US" sz="1050" dirty="0"/>
              <a:t>AT-based control on</a:t>
            </a:r>
          </a:p>
          <a:p>
            <a:pPr lvl="2"/>
            <a:r>
              <a:rPr lang="en-US" sz="700" dirty="0"/>
              <a:t>When to download DFU image</a:t>
            </a:r>
          </a:p>
          <a:p>
            <a:pPr lvl="2"/>
            <a:r>
              <a:rPr lang="en-US" sz="700" dirty="0"/>
              <a:t>When to run DFU protocol</a:t>
            </a:r>
          </a:p>
          <a:p>
            <a:pPr lvl="1"/>
            <a:r>
              <a:rPr lang="en-US" sz="1100" dirty="0"/>
              <a:t>MCU decide when to activate new image</a:t>
            </a:r>
          </a:p>
          <a:p>
            <a:r>
              <a:rPr lang="en-US" sz="1200" dirty="0"/>
              <a:t>Solution could be ported to non-SLM SoC application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5E4514-4036-40DD-BEF7-F85665D6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Do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FEE53-E4D3-49A7-BEDE-97A244E250F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1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0AAFD-5F1E-489F-8907-5707EC8F7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90" y="334424"/>
            <a:ext cx="7921627" cy="509813"/>
          </a:xfrm>
        </p:spPr>
        <p:txBody>
          <a:bodyPr wrap="square" anchor="t">
            <a:normAutofit/>
          </a:bodyPr>
          <a:lstStyle/>
          <a:p>
            <a:r>
              <a:rPr lang="en-US" sz="2400" dirty="0"/>
              <a:t>New SLM AT Commands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035F982-DB1E-473F-B77F-2398E16CE2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1188" y="972787"/>
            <a:ext cx="7921625" cy="360362"/>
          </a:xfrm>
        </p:spPr>
        <p:txBody>
          <a:bodyPr/>
          <a:lstStyle/>
          <a:p>
            <a:r>
              <a:rPr lang="en-US" dirty="0">
                <a:latin typeface="Gotham Light"/>
              </a:rPr>
              <a:t>Separate HTTP download and DFU over UART into two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E8696-523E-4F29-9EEC-A905400B3C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32815" y="4767263"/>
            <a:ext cx="383752" cy="2746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06E8520-2104-4AD5-8681-84E58E92599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AC219BD3-1A21-4574-B37F-639C05B5ADCD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603991920"/>
              </p:ext>
            </p:extLst>
          </p:nvPr>
        </p:nvGraphicFramePr>
        <p:xfrm>
          <a:off x="611192" y="1440820"/>
          <a:ext cx="7921625" cy="3123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0833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CC9886-CFE1-44FB-BFBC-358E045B6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8312" y="850224"/>
            <a:ext cx="6858000" cy="1790700"/>
          </a:xfrm>
        </p:spPr>
        <p:txBody>
          <a:bodyPr/>
          <a:lstStyle/>
          <a:p>
            <a:pPr algn="l"/>
            <a:r>
              <a:rPr lang="en-US" sz="3200" dirty="0"/>
              <a:t>Working with nRF5 SDK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9BA9C1A-9E78-409B-9F70-3921EB9F4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4789" y="2701528"/>
            <a:ext cx="6858000" cy="1241822"/>
          </a:xfrm>
        </p:spPr>
        <p:txBody>
          <a:bodyPr/>
          <a:lstStyle/>
          <a:p>
            <a:r>
              <a:rPr lang="en-US" dirty="0"/>
              <a:t>SDK 17.0.2 for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B7EFD-7DFC-4CD2-BE0B-BE5ED3F2F2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nRF5 SDK downloads - nordicsemi.com">
            <a:extLst>
              <a:ext uri="{FF2B5EF4-FFF2-40B4-BE49-F238E27FC236}">
                <a16:creationId xmlns:a16="http://schemas.microsoft.com/office/drawing/2014/main" id="{A3E7CF69-3D37-403A-B05B-8C774E88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75" y="675126"/>
            <a:ext cx="2857500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62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E8D2C49-0F07-413E-AC15-1A59EAD11AFB}"/>
              </a:ext>
            </a:extLst>
          </p:cNvPr>
          <p:cNvGrpSpPr/>
          <p:nvPr/>
        </p:nvGrpSpPr>
        <p:grpSpPr>
          <a:xfrm>
            <a:off x="7076542" y="1706024"/>
            <a:ext cx="1463040" cy="1828800"/>
            <a:chOff x="7076543" y="1706024"/>
            <a:chExt cx="1456267" cy="1828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44A28B-57C3-430D-83D9-ACD3C433A24A}"/>
                </a:ext>
              </a:extLst>
            </p:cNvPr>
            <p:cNvSpPr/>
            <p:nvPr/>
          </p:nvSpPr>
          <p:spPr>
            <a:xfrm>
              <a:off x="7076543" y="17060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63C17C-F493-4E3A-A629-CAFED63E410A}"/>
                </a:ext>
              </a:extLst>
            </p:cNvPr>
            <p:cNvSpPr/>
            <p:nvPr/>
          </p:nvSpPr>
          <p:spPr>
            <a:xfrm>
              <a:off x="7076543" y="26204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30A51AA3-BC80-4210-B23B-AF197425B673}"/>
              </a:ext>
            </a:extLst>
          </p:cNvPr>
          <p:cNvSpPr/>
          <p:nvPr/>
        </p:nvSpPr>
        <p:spPr>
          <a:xfrm>
            <a:off x="7112001" y="2924075"/>
            <a:ext cx="1405466" cy="5887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D755F-CC3B-4D58-841C-3D75F8652008}"/>
              </a:ext>
            </a:extLst>
          </p:cNvPr>
          <p:cNvGrpSpPr/>
          <p:nvPr/>
        </p:nvGrpSpPr>
        <p:grpSpPr>
          <a:xfrm>
            <a:off x="3843865" y="1706024"/>
            <a:ext cx="1463040" cy="1828800"/>
            <a:chOff x="3843866" y="1706024"/>
            <a:chExt cx="1456267" cy="18288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CD9C87-78A4-4CCA-B9A7-A3EF3A509C84}"/>
                </a:ext>
              </a:extLst>
            </p:cNvPr>
            <p:cNvSpPr/>
            <p:nvPr/>
          </p:nvSpPr>
          <p:spPr>
            <a:xfrm>
              <a:off x="3843866" y="17060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887D050-4C30-4696-9D5F-0563D90DCFCA}"/>
                </a:ext>
              </a:extLst>
            </p:cNvPr>
            <p:cNvSpPr/>
            <p:nvPr/>
          </p:nvSpPr>
          <p:spPr>
            <a:xfrm>
              <a:off x="3843866" y="26204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0F055D4-41E2-491E-83B7-8745915C09F2}"/>
              </a:ext>
            </a:extLst>
          </p:cNvPr>
          <p:cNvSpPr/>
          <p:nvPr/>
        </p:nvSpPr>
        <p:spPr>
          <a:xfrm>
            <a:off x="3867466" y="2665234"/>
            <a:ext cx="1405466" cy="5887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CFAB8B-E742-4CBD-9AE4-A44111F3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EE2F9-28BE-4548-91C2-60EAF83F48F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801B1B-FD01-4324-B452-C64EF499F9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28" b="98194" l="3328" r="97338">
                        <a14:foregroundMark x1="60732" y1="21111" x2="60732" y2="21111"/>
                        <a14:foregroundMark x1="47587" y1="25139" x2="47587" y2="25139"/>
                        <a14:foregroundMark x1="34775" y1="16667" x2="34775" y2="16667"/>
                        <a14:foregroundMark x1="26789" y1="10972" x2="26789" y2="10972"/>
                        <a14:foregroundMark x1="34276" y1="14028" x2="34276" y2="14028"/>
                        <a14:foregroundMark x1="34276" y1="14028" x2="34276" y2="14028"/>
                        <a14:foregroundMark x1="51248" y1="11806" x2="45923" y2="6528"/>
                        <a14:foregroundMark x1="58070" y1="22083" x2="42263" y2="54861"/>
                        <a14:foregroundMark x1="42263" y1="54861" x2="42263" y2="54861"/>
                        <a14:foregroundMark x1="77704" y1="55694" x2="84193" y2="67222"/>
                        <a14:foregroundMark x1="92679" y1="65000" x2="84692" y2="77361"/>
                        <a14:foregroundMark x1="52745" y1="73472" x2="48586" y2="70278"/>
                        <a14:foregroundMark x1="24126" y1="45556" x2="35275" y2="28611"/>
                        <a14:foregroundMark x1="21963" y1="36667" x2="31614" y2="20694"/>
                        <a14:foregroundMark x1="12978" y1="25556" x2="30616" y2="11806"/>
                        <a14:foregroundMark x1="63394" y1="11806" x2="51248" y2="6944"/>
                        <a14:foregroundMark x1="50083" y1="5139" x2="45424" y2="3472"/>
                        <a14:foregroundMark x1="10982" y1="34444" x2="7654" y2="55278"/>
                        <a14:foregroundMark x1="17804" y1="62778" x2="15641" y2="74722"/>
                        <a14:foregroundMark x1="6656" y1="69444" x2="13478" y2="81806"/>
                        <a14:foregroundMark x1="23627" y1="75139" x2="31115" y2="90694"/>
                        <a14:foregroundMark x1="45424" y1="88472" x2="33777" y2="92917"/>
                        <a14:foregroundMark x1="41098" y1="86250" x2="17804" y2="52639"/>
                        <a14:foregroundMark x1="33777" y1="46806" x2="58403" y2="17639"/>
                        <a14:foregroundMark x1="58403" y1="17639" x2="58735" y2="17639"/>
                        <a14:foregroundMark x1="72379" y1="30833" x2="66556" y2="13194"/>
                        <a14:foregroundMark x1="22629" y1="11806" x2="6156" y2="42778"/>
                        <a14:foregroundMark x1="6156" y1="42778" x2="10316" y2="76806"/>
                        <a14:foregroundMark x1="10316" y1="76806" x2="22629" y2="93333"/>
                        <a14:foregroundMark x1="8319" y1="18889" x2="9318" y2="37083"/>
                        <a14:foregroundMark x1="3494" y1="25556" x2="3993" y2="39722"/>
                        <a14:foregroundMark x1="25291" y1="97778" x2="36439" y2="98611"/>
                        <a14:foregroundMark x1="41597" y1="2083" x2="51248" y2="4306"/>
                        <a14:foregroundMark x1="65557" y1="38472" x2="61897" y2="38472"/>
                        <a14:foregroundMark x1="92013" y1="54306" x2="81531" y2="46806"/>
                        <a14:foregroundMark x1="40599" y1="53056" x2="48586" y2="48611"/>
                        <a14:foregroundMark x1="53910" y1="78750" x2="48586" y2="71667"/>
                        <a14:foregroundMark x1="97504" y1="64583" x2="96672" y2="58194"/>
                        <a14:foregroundMark x1="45591" y1="1528" x2="46423" y2="15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90" y="1854842"/>
            <a:ext cx="1196838" cy="14338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165EA8-7AB0-4713-BD82-52A249D267EF}"/>
              </a:ext>
            </a:extLst>
          </p:cNvPr>
          <p:cNvCxnSpPr>
            <a:cxnSpLocks/>
          </p:cNvCxnSpPr>
          <p:nvPr/>
        </p:nvCxnSpPr>
        <p:spPr>
          <a:xfrm flipH="1">
            <a:off x="1916504" y="2620424"/>
            <a:ext cx="180882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414D0D1-12D3-4BC4-B188-DA420BAB6841}"/>
              </a:ext>
            </a:extLst>
          </p:cNvPr>
          <p:cNvSpPr/>
          <p:nvPr/>
        </p:nvSpPr>
        <p:spPr>
          <a:xfrm>
            <a:off x="3750168" y="3728175"/>
            <a:ext cx="1661920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nRF91 APP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3FCD7E-E30E-44E2-871E-E910B7A065A7}"/>
              </a:ext>
            </a:extLst>
          </p:cNvPr>
          <p:cNvSpPr/>
          <p:nvPr/>
        </p:nvSpPr>
        <p:spPr>
          <a:xfrm>
            <a:off x="7076551" y="3728488"/>
            <a:ext cx="1456266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nRF52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D73EE8-C885-47D3-90D1-56B6834B60D4}"/>
              </a:ext>
            </a:extLst>
          </p:cNvPr>
          <p:cNvCxnSpPr>
            <a:cxnSpLocks/>
          </p:cNvCxnSpPr>
          <p:nvPr/>
        </p:nvCxnSpPr>
        <p:spPr>
          <a:xfrm flipH="1">
            <a:off x="5386543" y="2614394"/>
            <a:ext cx="156633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FC43602-C5CA-4511-A50B-D9D581E68BC4}"/>
              </a:ext>
            </a:extLst>
          </p:cNvPr>
          <p:cNvSpPr/>
          <p:nvPr/>
        </p:nvSpPr>
        <p:spPr>
          <a:xfrm>
            <a:off x="3863027" y="2002055"/>
            <a:ext cx="1405466" cy="5887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4AB87F-8A85-438C-9712-5739AA56617E}"/>
              </a:ext>
            </a:extLst>
          </p:cNvPr>
          <p:cNvSpPr/>
          <p:nvPr/>
        </p:nvSpPr>
        <p:spPr>
          <a:xfrm>
            <a:off x="1671791" y="2528984"/>
            <a:ext cx="182880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FBC70F-912F-4048-8D52-6EF015F29FFE}"/>
              </a:ext>
            </a:extLst>
          </p:cNvPr>
          <p:cNvSpPr/>
          <p:nvPr/>
        </p:nvSpPr>
        <p:spPr>
          <a:xfrm>
            <a:off x="3843865" y="2108750"/>
            <a:ext cx="1445624" cy="4334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nRF52 DFU images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(flash / RAM)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FF505C-2BC1-4D82-B782-C7AC2AD69454}"/>
              </a:ext>
            </a:extLst>
          </p:cNvPr>
          <p:cNvSpPr/>
          <p:nvPr/>
        </p:nvSpPr>
        <p:spPr>
          <a:xfrm>
            <a:off x="3779969" y="2829019"/>
            <a:ext cx="1589914" cy="304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SLM/SPM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8C834A-788B-4C23-8D4F-7BCCE246E576}"/>
              </a:ext>
            </a:extLst>
          </p:cNvPr>
          <p:cNvSpPr/>
          <p:nvPr/>
        </p:nvSpPr>
        <p:spPr>
          <a:xfrm>
            <a:off x="7154919" y="3245918"/>
            <a:ext cx="1445623" cy="304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nRF52 AT app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2D4791-BD29-4258-A035-085E6C2E08C2}"/>
              </a:ext>
            </a:extLst>
          </p:cNvPr>
          <p:cNvSpPr/>
          <p:nvPr/>
        </p:nvSpPr>
        <p:spPr>
          <a:xfrm>
            <a:off x="5812376" y="2267577"/>
            <a:ext cx="850135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753AC6C-88A5-40F7-98A0-04C791F404FC}"/>
              </a:ext>
            </a:extLst>
          </p:cNvPr>
          <p:cNvGrpSpPr/>
          <p:nvPr/>
        </p:nvGrpSpPr>
        <p:grpSpPr>
          <a:xfrm>
            <a:off x="969058" y="2634542"/>
            <a:ext cx="7709080" cy="2202924"/>
            <a:chOff x="969058" y="2494842"/>
            <a:chExt cx="7709080" cy="220292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105C386-7AC4-47F9-AA07-2240430FB2FE}"/>
                </a:ext>
              </a:extLst>
            </p:cNvPr>
            <p:cNvSpPr/>
            <p:nvPr/>
          </p:nvSpPr>
          <p:spPr>
            <a:xfrm>
              <a:off x="969058" y="4220331"/>
              <a:ext cx="182880" cy="18288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82ECAE0-83F0-4F4F-841C-B5CF7A88B193}"/>
                </a:ext>
              </a:extLst>
            </p:cNvPr>
            <p:cNvSpPr/>
            <p:nvPr/>
          </p:nvSpPr>
          <p:spPr>
            <a:xfrm>
              <a:off x="1151938" y="4156834"/>
              <a:ext cx="21945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active application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D9CB2E8-F0EE-4261-8DCD-CC6500B69D2E}"/>
                </a:ext>
              </a:extLst>
            </p:cNvPr>
            <p:cNvSpPr/>
            <p:nvPr/>
          </p:nvSpPr>
          <p:spPr>
            <a:xfrm>
              <a:off x="969058" y="4469166"/>
              <a:ext cx="182880" cy="1828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B58E074-AAB8-4726-885D-55DB4CA549EF}"/>
                </a:ext>
              </a:extLst>
            </p:cNvPr>
            <p:cNvSpPr/>
            <p:nvPr/>
          </p:nvSpPr>
          <p:spPr>
            <a:xfrm>
              <a:off x="1151938" y="4423446"/>
              <a:ext cx="21945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new image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3789410-8D6D-4A08-8ABE-C70AFBD4C242}"/>
                </a:ext>
              </a:extLst>
            </p:cNvPr>
            <p:cNvSpPr/>
            <p:nvPr/>
          </p:nvSpPr>
          <p:spPr>
            <a:xfrm>
              <a:off x="3863027" y="3882224"/>
              <a:ext cx="2194560" cy="39471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Download agent &amp;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DFU Controller (legacy)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8DF676C-DB61-4802-85F3-0E8E52A5D0EC}"/>
                </a:ext>
              </a:extLst>
            </p:cNvPr>
            <p:cNvSpPr/>
            <p:nvPr/>
          </p:nvSpPr>
          <p:spPr>
            <a:xfrm>
              <a:off x="5432861" y="2494842"/>
              <a:ext cx="1802440" cy="39471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Serial DFU protocol</a:t>
              </a:r>
            </a:p>
            <a:p>
              <a:r>
                <a:rPr lang="en-US" sz="1000" dirty="0">
                  <a:solidFill>
                    <a:schemeClr val="tx1"/>
                  </a:solidFill>
                </a:rPr>
                <a:t>      (bidirectional)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E8F5797-337C-4204-8362-61B92F67028A}"/>
                </a:ext>
              </a:extLst>
            </p:cNvPr>
            <p:cNvSpPr/>
            <p:nvPr/>
          </p:nvSpPr>
          <p:spPr>
            <a:xfrm>
              <a:off x="6966408" y="3812859"/>
              <a:ext cx="1711730" cy="39471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DFU Target (legacy)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9D0D44F7-D69C-4116-9AFC-7C80CE835A1B}"/>
              </a:ext>
            </a:extLst>
          </p:cNvPr>
          <p:cNvSpPr/>
          <p:nvPr/>
        </p:nvSpPr>
        <p:spPr>
          <a:xfrm>
            <a:off x="2070660" y="2267577"/>
            <a:ext cx="1196838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HTTP(S)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A099EF-4AD1-4D04-AF0D-09AF46F9746C}"/>
              </a:ext>
            </a:extLst>
          </p:cNvPr>
          <p:cNvSpPr/>
          <p:nvPr/>
        </p:nvSpPr>
        <p:spPr>
          <a:xfrm>
            <a:off x="434413" y="3728175"/>
            <a:ext cx="1550392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Server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09F823-6376-4254-9B01-133C0316D2F5}"/>
              </a:ext>
            </a:extLst>
          </p:cNvPr>
          <p:cNvSpPr/>
          <p:nvPr/>
        </p:nvSpPr>
        <p:spPr>
          <a:xfrm>
            <a:off x="7103280" y="2006077"/>
            <a:ext cx="1405466" cy="5887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BF0879-9A68-474F-AA8E-C9558A7211E6}"/>
              </a:ext>
            </a:extLst>
          </p:cNvPr>
          <p:cNvSpPr/>
          <p:nvPr/>
        </p:nvSpPr>
        <p:spPr>
          <a:xfrm>
            <a:off x="7099461" y="2277220"/>
            <a:ext cx="1445624" cy="2586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nRF52 DFU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file image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CAE4E5-EF23-49D5-8959-D46FB25EC9B7}"/>
              </a:ext>
            </a:extLst>
          </p:cNvPr>
          <p:cNvSpPr/>
          <p:nvPr/>
        </p:nvSpPr>
        <p:spPr>
          <a:xfrm>
            <a:off x="7094733" y="1708615"/>
            <a:ext cx="1434766" cy="2467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Serial bootloader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596810-1F81-4E62-8C6A-9B47ADDCE3CA}"/>
              </a:ext>
            </a:extLst>
          </p:cNvPr>
          <p:cNvCxnSpPr>
            <a:cxnSpLocks/>
          </p:cNvCxnSpPr>
          <p:nvPr/>
        </p:nvCxnSpPr>
        <p:spPr>
          <a:xfrm flipH="1" flipV="1">
            <a:off x="3236496" y="1648326"/>
            <a:ext cx="576534" cy="942474"/>
          </a:xfrm>
          <a:prstGeom prst="straightConnector1">
            <a:avLst/>
          </a:prstGeom>
          <a:ln w="6350"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E3624973-6BB2-4B98-BE30-AA23B2A8F9AD}"/>
              </a:ext>
            </a:extLst>
          </p:cNvPr>
          <p:cNvSpPr/>
          <p:nvPr/>
        </p:nvSpPr>
        <p:spPr>
          <a:xfrm>
            <a:off x="3848377" y="1723586"/>
            <a:ext cx="1434766" cy="2467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Settings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A57D676-730D-43A7-8504-C2CC151778A6}"/>
              </a:ext>
            </a:extLst>
          </p:cNvPr>
          <p:cNvSpPr/>
          <p:nvPr/>
        </p:nvSpPr>
        <p:spPr>
          <a:xfrm>
            <a:off x="3857543" y="3265745"/>
            <a:ext cx="1434766" cy="2467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MCUBOOT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6FFC552-E6B9-489E-834B-188E2D7F0F16}"/>
              </a:ext>
            </a:extLst>
          </p:cNvPr>
          <p:cNvSpPr/>
          <p:nvPr/>
        </p:nvSpPr>
        <p:spPr>
          <a:xfrm>
            <a:off x="1752213" y="1314942"/>
            <a:ext cx="2968566" cy="321618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PM_MCUBOOT_SECONDARY_ADDRESS or customized partition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987E8F3-0C26-409D-968C-FB7D5ADB46B3}"/>
              </a:ext>
            </a:extLst>
          </p:cNvPr>
          <p:cNvSpPr/>
          <p:nvPr/>
        </p:nvSpPr>
        <p:spPr>
          <a:xfrm>
            <a:off x="5812376" y="1232665"/>
            <a:ext cx="1394944" cy="321618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APP free space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C782C7E-87E1-4FFD-B536-626E6CA3DC44}"/>
              </a:ext>
            </a:extLst>
          </p:cNvPr>
          <p:cNvCxnSpPr>
            <a:cxnSpLocks/>
            <a:endCxn id="48" idx="2"/>
          </p:cNvCxnSpPr>
          <p:nvPr/>
        </p:nvCxnSpPr>
        <p:spPr>
          <a:xfrm flipH="1" flipV="1">
            <a:off x="6509848" y="1554283"/>
            <a:ext cx="542932" cy="1060111"/>
          </a:xfrm>
          <a:prstGeom prst="straightConnector1">
            <a:avLst/>
          </a:prstGeom>
          <a:ln w="6350"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30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714D05-CFCC-4A79-A76A-0CC3ACCF0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Design (SLM)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65512-3A8F-478C-AD1C-4E8F94279DA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532815" y="4610988"/>
            <a:ext cx="383752" cy="274637"/>
          </a:xfrm>
        </p:spPr>
        <p:txBody>
          <a:bodyPr/>
          <a:lstStyle/>
          <a:p>
            <a:fld id="{206E8520-2104-4AD5-8681-84E58E92599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B4201-CF54-4622-92D4-44573E150E9C}"/>
              </a:ext>
            </a:extLst>
          </p:cNvPr>
          <p:cNvSpPr txBox="1"/>
          <p:nvPr/>
        </p:nvSpPr>
        <p:spPr bwMode="auto">
          <a:xfrm>
            <a:off x="3177752" y="1015418"/>
            <a:ext cx="1940092" cy="3759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/>
              <a:t>Serial LTE Modem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87242-D8D9-422F-AB8B-E12FB6C32C87}"/>
              </a:ext>
            </a:extLst>
          </p:cNvPr>
          <p:cNvSpPr txBox="1"/>
          <p:nvPr/>
        </p:nvSpPr>
        <p:spPr bwMode="auto">
          <a:xfrm>
            <a:off x="3172489" y="1801729"/>
            <a:ext cx="1940092" cy="3759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/>
              <a:t>fota_download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AB2D6-431D-4F33-B35C-9ECFB4614622}"/>
              </a:ext>
            </a:extLst>
          </p:cNvPr>
          <p:cNvSpPr txBox="1"/>
          <p:nvPr/>
        </p:nvSpPr>
        <p:spPr bwMode="auto">
          <a:xfrm>
            <a:off x="1289545" y="2719272"/>
            <a:ext cx="1940092" cy="3759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/>
              <a:t>dfu_target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50946C-7F3D-4C74-A6C7-CFB8ADC28A41}"/>
              </a:ext>
            </a:extLst>
          </p:cNvPr>
          <p:cNvSpPr txBox="1"/>
          <p:nvPr/>
        </p:nvSpPr>
        <p:spPr bwMode="auto">
          <a:xfrm>
            <a:off x="4896011" y="2671146"/>
            <a:ext cx="1940092" cy="3759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/>
              <a:t>download_client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703EE3-E9ED-4F17-99B5-D95172BCD0E9}"/>
              </a:ext>
            </a:extLst>
          </p:cNvPr>
          <p:cNvSpPr txBox="1"/>
          <p:nvPr/>
        </p:nvSpPr>
        <p:spPr bwMode="auto">
          <a:xfrm>
            <a:off x="1662524" y="3326344"/>
            <a:ext cx="1940092" cy="3759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/>
              <a:t>dfu_target_mcuboot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CE49F6-B0BC-436E-BACD-FE750221359B}"/>
              </a:ext>
            </a:extLst>
          </p:cNvPr>
          <p:cNvSpPr txBox="1"/>
          <p:nvPr/>
        </p:nvSpPr>
        <p:spPr bwMode="auto">
          <a:xfrm>
            <a:off x="1662524" y="3801579"/>
            <a:ext cx="1940092" cy="3759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/>
              <a:t>dfu_target_modem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3EB723-3FDD-4E24-8ABE-B255B5DE623E}"/>
              </a:ext>
            </a:extLst>
          </p:cNvPr>
          <p:cNvSpPr txBox="1"/>
          <p:nvPr/>
        </p:nvSpPr>
        <p:spPr bwMode="auto">
          <a:xfrm>
            <a:off x="1662524" y="4276814"/>
            <a:ext cx="1940092" cy="375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/>
              <a:t>dfu_target_nrf52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A2C978-2561-4382-B04E-729C2D33F13A}"/>
              </a:ext>
            </a:extLst>
          </p:cNvPr>
          <p:cNvSpPr txBox="1"/>
          <p:nvPr/>
        </p:nvSpPr>
        <p:spPr bwMode="auto">
          <a:xfrm>
            <a:off x="4171109" y="3801578"/>
            <a:ext cx="1940092" cy="3759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/>
              <a:t>dfu_target_stream</a:t>
            </a:r>
            <a:endParaRPr lang="en-US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A15DAA-A3C0-4448-BE2D-7D3DFB344FE5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147798" y="1391405"/>
            <a:ext cx="1" cy="407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AFF2B7-E338-44E8-AFAF-85CC24F976F5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259591" y="2177716"/>
            <a:ext cx="1424851" cy="5415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3E5C61-39B4-46B7-8CC0-66C9B5A5643F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574166" y="2177716"/>
            <a:ext cx="1291891" cy="4934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04CC32-A00A-47D7-9FBF-9545C552941D}"/>
              </a:ext>
            </a:extLst>
          </p:cNvPr>
          <p:cNvCxnSpPr>
            <a:cxnSpLocks/>
          </p:cNvCxnSpPr>
          <p:nvPr/>
        </p:nvCxnSpPr>
        <p:spPr>
          <a:xfrm>
            <a:off x="1379782" y="3116314"/>
            <a:ext cx="0" cy="8963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97C5460-FEB4-44B1-83DA-BE70C3628F71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379781" y="3989571"/>
            <a:ext cx="282743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9BE17A7-3B0F-4E9D-9DCD-1A4FB1F6B45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379782" y="3514338"/>
            <a:ext cx="282742" cy="13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0D06A67-BEF6-4727-A09A-C2315B96D351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3602616" y="3514338"/>
            <a:ext cx="568493" cy="475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498B769-B3F6-4742-B2AE-42AD27825FD4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3602616" y="3989572"/>
            <a:ext cx="568493" cy="4752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BA6B55B5-F8B8-42F5-B8BB-C276359C828B}"/>
              </a:ext>
            </a:extLst>
          </p:cNvPr>
          <p:cNvCxnSpPr>
            <a:stCxn id="6" idx="1"/>
            <a:endCxn id="14" idx="1"/>
          </p:cNvCxnSpPr>
          <p:nvPr/>
        </p:nvCxnSpPr>
        <p:spPr>
          <a:xfrm rot="10800000" flipV="1">
            <a:off x="1662524" y="1203412"/>
            <a:ext cx="1515228" cy="3261396"/>
          </a:xfrm>
          <a:prstGeom prst="curvedConnector3">
            <a:avLst>
              <a:gd name="adj1" fmla="val 167315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78F1804-0A00-479C-8636-57042DD4BA90}"/>
              </a:ext>
            </a:extLst>
          </p:cNvPr>
          <p:cNvSpPr txBox="1"/>
          <p:nvPr/>
        </p:nvSpPr>
        <p:spPr bwMode="auto">
          <a:xfrm>
            <a:off x="4148550" y="1427499"/>
            <a:ext cx="1242261" cy="303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900" dirty="0"/>
              <a:t>AT#XFOTA=…</a:t>
            </a: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A4A00388-A778-4367-B42C-0466F1CA8E2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117844" y="1203412"/>
            <a:ext cx="907635" cy="1487077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B67C316-DB7C-4309-950F-8E56978B106C}"/>
              </a:ext>
            </a:extLst>
          </p:cNvPr>
          <p:cNvSpPr txBox="1"/>
          <p:nvPr/>
        </p:nvSpPr>
        <p:spPr bwMode="auto">
          <a:xfrm>
            <a:off x="5707633" y="1451646"/>
            <a:ext cx="1242261" cy="303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900" dirty="0"/>
              <a:t>AT#XDFUGET=…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FA479C-7638-4AF4-9426-253AC3190BD2}"/>
              </a:ext>
            </a:extLst>
          </p:cNvPr>
          <p:cNvSpPr txBox="1"/>
          <p:nvPr/>
        </p:nvSpPr>
        <p:spPr bwMode="auto">
          <a:xfrm>
            <a:off x="6836103" y="2719272"/>
            <a:ext cx="1666374" cy="30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800" dirty="0"/>
              <a:t>Perform HTTP(S) download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520CB1-4352-4C07-8362-C8170144C943}"/>
              </a:ext>
            </a:extLst>
          </p:cNvPr>
          <p:cNvSpPr txBox="1"/>
          <p:nvPr/>
        </p:nvSpPr>
        <p:spPr bwMode="auto">
          <a:xfrm>
            <a:off x="3602616" y="4374083"/>
            <a:ext cx="1414087" cy="30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800" dirty="0"/>
              <a:t>Save </a:t>
            </a:r>
            <a:r>
              <a:rPr lang="en-US" sz="800" dirty="0" err="1"/>
              <a:t>file_image</a:t>
            </a:r>
            <a:r>
              <a:rPr lang="en-US" sz="800" dirty="0"/>
              <a:t> to flash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sz="8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8B69B9-95B6-47F8-B616-63F34A1B0172}"/>
              </a:ext>
            </a:extLst>
          </p:cNvPr>
          <p:cNvCxnSpPr>
            <a:cxnSpLocks/>
          </p:cNvCxnSpPr>
          <p:nvPr/>
        </p:nvCxnSpPr>
        <p:spPr>
          <a:xfrm>
            <a:off x="7342748" y="4261726"/>
            <a:ext cx="2471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45A508E-DBE3-4D08-9380-72A278754339}"/>
              </a:ext>
            </a:extLst>
          </p:cNvPr>
          <p:cNvSpPr txBox="1"/>
          <p:nvPr/>
        </p:nvSpPr>
        <p:spPr bwMode="auto">
          <a:xfrm>
            <a:off x="7589914" y="4106820"/>
            <a:ext cx="833183" cy="30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800" dirty="0"/>
              <a:t>SLM FOTA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sz="8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5D673BC-6C9B-47E1-A4D3-881B0AA5AEC6}"/>
              </a:ext>
            </a:extLst>
          </p:cNvPr>
          <p:cNvCxnSpPr>
            <a:cxnSpLocks/>
          </p:cNvCxnSpPr>
          <p:nvPr/>
        </p:nvCxnSpPr>
        <p:spPr>
          <a:xfrm>
            <a:off x="7342748" y="4494086"/>
            <a:ext cx="24716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56FFEF8-55FA-4B69-8F97-13CF5766A130}"/>
              </a:ext>
            </a:extLst>
          </p:cNvPr>
          <p:cNvSpPr txBox="1"/>
          <p:nvPr/>
        </p:nvSpPr>
        <p:spPr bwMode="auto">
          <a:xfrm>
            <a:off x="7589914" y="4339180"/>
            <a:ext cx="833183" cy="30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800" dirty="0"/>
              <a:t>SLM DFU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22005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3C9CBF-9621-4093-B799-22BD351CBE4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/>
              <a:t>nRF91</a:t>
            </a:r>
          </a:p>
          <a:p>
            <a:r>
              <a:rPr lang="en-US" sz="1400" dirty="0"/>
              <a:t>Serial LTE Modem (SLM)</a:t>
            </a:r>
          </a:p>
          <a:p>
            <a:pPr lvl="1"/>
            <a:r>
              <a:rPr lang="en-US" sz="1200" dirty="0"/>
              <a:t>Under and </a:t>
            </a:r>
            <a:r>
              <a:rPr lang="en-US" sz="1200" dirty="0">
                <a:highlight>
                  <a:srgbClr val="ECECEC"/>
                </a:highlight>
              </a:rPr>
              <a:t>CONFIG_SLM_NRF52_DFU</a:t>
            </a:r>
            <a:r>
              <a:rPr lang="en-US" sz="1200" dirty="0"/>
              <a:t> </a:t>
            </a:r>
            <a:r>
              <a:rPr lang="en-US" sz="1200" dirty="0">
                <a:highlight>
                  <a:srgbClr val="ECECEC"/>
                </a:highlight>
              </a:rPr>
              <a:t>CONFIG_SLM_NRF52_DFU_LEGACY</a:t>
            </a:r>
          </a:p>
          <a:p>
            <a:pPr lvl="1"/>
            <a:r>
              <a:rPr lang="en-US" sz="1200" dirty="0"/>
              <a:t>Serial DFU Controller, courtesy of APAC colleagues</a:t>
            </a:r>
          </a:p>
          <a:p>
            <a:pPr lvl="2"/>
            <a:r>
              <a:rPr lang="en-US" dirty="0" err="1"/>
              <a:t>dfu_host_legacy.c</a:t>
            </a:r>
            <a:endParaRPr lang="en-US" dirty="0"/>
          </a:p>
          <a:p>
            <a:pPr lvl="2"/>
            <a:r>
              <a:rPr lang="en-US" dirty="0" err="1"/>
              <a:t>slip.c</a:t>
            </a:r>
            <a:r>
              <a:rPr lang="en-US" dirty="0"/>
              <a:t>   (legacy SDK)</a:t>
            </a:r>
          </a:p>
          <a:p>
            <a:r>
              <a:rPr lang="en-US" sz="1400" dirty="0"/>
              <a:t>DFU service types</a:t>
            </a:r>
          </a:p>
          <a:p>
            <a:pPr lvl="1"/>
            <a:r>
              <a:rPr lang="en-US" sz="1200" dirty="0"/>
              <a:t>APP</a:t>
            </a:r>
          </a:p>
          <a:p>
            <a:pPr lvl="1"/>
            <a:r>
              <a:rPr lang="en-US" sz="1200" dirty="0"/>
              <a:t>SD</a:t>
            </a:r>
          </a:p>
          <a:p>
            <a:pPr lvl="1"/>
            <a:r>
              <a:rPr lang="en-US" sz="1200" dirty="0"/>
              <a:t>Bootloader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45BB8D-078D-4AA8-ADA1-BECE9CB1A6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816" y="971550"/>
            <a:ext cx="4418784" cy="3733801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nRF52</a:t>
            </a:r>
          </a:p>
          <a:p>
            <a:r>
              <a:rPr lang="en-US" sz="1400" dirty="0"/>
              <a:t>Serial bootloader</a:t>
            </a:r>
          </a:p>
          <a:p>
            <a:pPr lvl="1"/>
            <a:r>
              <a:rPr lang="en-US" sz="1100" dirty="0"/>
              <a:t>Base: SDK_17.0.2\examples\</a:t>
            </a:r>
            <a:r>
              <a:rPr lang="en-US" sz="1100" dirty="0" err="1"/>
              <a:t>dfu</a:t>
            </a:r>
            <a:r>
              <a:rPr lang="en-US" sz="1100" dirty="0"/>
              <a:t>\</a:t>
            </a:r>
            <a:r>
              <a:rPr lang="en-US" sz="1100" dirty="0" err="1"/>
              <a:t>secure_bootloader</a:t>
            </a:r>
            <a:endParaRPr lang="en-US" sz="1100" dirty="0"/>
          </a:p>
          <a:p>
            <a:pPr marL="143992" lvl="1" indent="0">
              <a:buNone/>
            </a:pPr>
            <a:r>
              <a:rPr lang="en-US" sz="1100" dirty="0"/>
              <a:t>\pca10056_uart, with HWFC disabled</a:t>
            </a:r>
          </a:p>
          <a:p>
            <a:r>
              <a:rPr lang="en-US" sz="1400" dirty="0"/>
              <a:t>Sample client app</a:t>
            </a:r>
          </a:p>
          <a:p>
            <a:pPr lvl="1"/>
            <a:r>
              <a:rPr lang="en-US" sz="1100" dirty="0"/>
              <a:t>Base: SDK_17.0.2\examples\peripheral\</a:t>
            </a:r>
            <a:r>
              <a:rPr lang="en-US" sz="1100" dirty="0" err="1"/>
              <a:t>libuarte</a:t>
            </a:r>
            <a:endParaRPr lang="en-US" sz="1100" dirty="0"/>
          </a:p>
          <a:p>
            <a:pPr lvl="2"/>
            <a:r>
              <a:rPr lang="en-US" dirty="0"/>
              <a:t>Enable UART hardware flow control</a:t>
            </a:r>
          </a:p>
          <a:p>
            <a:pPr lvl="3"/>
            <a:r>
              <a:rPr lang="en-US" sz="900" dirty="0">
                <a:latin typeface="+mn-lt"/>
              </a:rPr>
              <a:t>Add </a:t>
            </a:r>
            <a:r>
              <a:rPr lang="en-US" sz="900" dirty="0" err="1">
                <a:latin typeface="+mn-lt"/>
              </a:rPr>
              <a:t>gpiote</a:t>
            </a:r>
            <a:r>
              <a:rPr lang="en-US" sz="900" dirty="0">
                <a:latin typeface="+mn-lt"/>
              </a:rPr>
              <a:t> for </a:t>
            </a:r>
            <a:r>
              <a:rPr lang="en-US" sz="900" dirty="0" err="1">
                <a:latin typeface="+mn-lt"/>
              </a:rPr>
              <a:t>libuarte</a:t>
            </a:r>
            <a:r>
              <a:rPr lang="en-US" sz="900" dirty="0">
                <a:latin typeface="+mn-lt"/>
              </a:rPr>
              <a:t> too</a:t>
            </a:r>
            <a:endParaRPr lang="en-US" dirty="0">
              <a:latin typeface="+mn-lt"/>
            </a:endParaRPr>
          </a:p>
          <a:p>
            <a:pPr lvl="2"/>
            <a:r>
              <a:rPr lang="en-US" dirty="0"/>
              <a:t>Add to issue AT commands</a:t>
            </a:r>
          </a:p>
          <a:p>
            <a:pPr lvl="2"/>
            <a:r>
              <a:rPr lang="en-US" dirty="0"/>
              <a:t>Change link file to give space for MBR</a:t>
            </a:r>
          </a:p>
          <a:p>
            <a:pPr lvl="2"/>
            <a:r>
              <a:rPr lang="en-US" dirty="0"/>
              <a:t>Change </a:t>
            </a:r>
            <a:r>
              <a:rPr lang="en-US" dirty="0" err="1"/>
              <a:t>Makefile</a:t>
            </a:r>
            <a:r>
              <a:rPr lang="en-US" dirty="0"/>
              <a:t> to add MBR and missing code</a:t>
            </a:r>
          </a:p>
          <a:p>
            <a:r>
              <a:rPr lang="en-US" sz="1400" dirty="0"/>
              <a:t>BitBucket repo</a:t>
            </a:r>
            <a:br>
              <a:rPr lang="en-US" dirty="0"/>
            </a:br>
            <a:r>
              <a:rPr lang="en-US" sz="1000" u="sng" dirty="0">
                <a:hlinkClick r:id="rId2"/>
              </a:rPr>
              <a:t>https://projecttools.nordicsemi.no/bitbucket/projects/CEAP/repos/52_slm_dfu/browse</a:t>
            </a:r>
            <a:endParaRPr lang="en-US" sz="1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DF6FB1-D34E-41E1-B1BD-CD50CAC3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Firmware 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36F13-7547-47AE-875D-D7789321B23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9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FC478A-CFE9-45A5-AB70-4FD93A9E9CD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200" dirty="0"/>
              <a:t>nRF52 side, only GCC toolchain tested</a:t>
            </a:r>
          </a:p>
          <a:p>
            <a:r>
              <a:rPr lang="en-US" sz="1200" dirty="0"/>
              <a:t>Build serial bootloader with correct public key</a:t>
            </a:r>
          </a:p>
          <a:p>
            <a:pPr lvl="1"/>
            <a:r>
              <a:rPr lang="en-US" sz="1050" dirty="0"/>
              <a:t>make, make erase, make </a:t>
            </a:r>
            <a:r>
              <a:rPr lang="en-US" sz="1050" dirty="0" err="1"/>
              <a:t>flash_mbr</a:t>
            </a:r>
            <a:r>
              <a:rPr lang="en-US" sz="1050" dirty="0"/>
              <a:t>, make flash</a:t>
            </a:r>
          </a:p>
          <a:p>
            <a:pPr lvl="1"/>
            <a:r>
              <a:rPr lang="en-US" sz="1050" dirty="0"/>
              <a:t>NOTE UART HWFC not working well with nRF91 UARTE </a:t>
            </a:r>
            <a:r>
              <a:rPr lang="en-US" sz="1050" dirty="0" err="1"/>
              <a:t>EasyDMA</a:t>
            </a:r>
            <a:r>
              <a:rPr lang="en-US" sz="1050" dirty="0"/>
              <a:t> HWFC</a:t>
            </a:r>
          </a:p>
          <a:p>
            <a:r>
              <a:rPr lang="en-US" sz="1200" dirty="0"/>
              <a:t>Build </a:t>
            </a:r>
            <a:r>
              <a:rPr lang="en-US" sz="1200" i="1" dirty="0"/>
              <a:t>original</a:t>
            </a:r>
            <a:r>
              <a:rPr lang="en-US" sz="1200" dirty="0"/>
              <a:t> app</a:t>
            </a:r>
          </a:p>
          <a:p>
            <a:pPr lvl="1"/>
            <a:r>
              <a:rPr lang="en-US" sz="1100" dirty="0"/>
              <a:t>Sign original app and DFU with </a:t>
            </a:r>
            <a:r>
              <a:rPr lang="en-US" sz="1100" dirty="0" err="1"/>
              <a:t>nrfutil</a:t>
            </a:r>
            <a:endParaRPr lang="en-US" sz="1100" dirty="0"/>
          </a:p>
          <a:p>
            <a:pPr lvl="1"/>
            <a:r>
              <a:rPr lang="en-US" sz="1100" dirty="0"/>
              <a:t>NOTE </a:t>
            </a:r>
            <a:r>
              <a:rPr lang="en-US" sz="1100" i="1" dirty="0"/>
              <a:t>–fc 0</a:t>
            </a:r>
            <a:r>
              <a:rPr lang="en-US" sz="1100" dirty="0"/>
              <a:t> in command line</a:t>
            </a:r>
          </a:p>
          <a:p>
            <a:r>
              <a:rPr lang="en-US" sz="1200" dirty="0"/>
              <a:t>Build </a:t>
            </a:r>
            <a:r>
              <a:rPr lang="en-US" sz="1200" i="1" dirty="0" err="1"/>
              <a:t>dfu</a:t>
            </a:r>
            <a:r>
              <a:rPr lang="en-US" sz="1200" dirty="0"/>
              <a:t> app</a:t>
            </a:r>
          </a:p>
          <a:p>
            <a:pPr lvl="1"/>
            <a:r>
              <a:rPr lang="en-US" sz="1100" dirty="0"/>
              <a:t>Sign </a:t>
            </a:r>
            <a:r>
              <a:rPr lang="en-US" sz="1100" dirty="0" err="1"/>
              <a:t>dfu</a:t>
            </a:r>
            <a:r>
              <a:rPr lang="en-US" sz="1100" dirty="0"/>
              <a:t> app</a:t>
            </a:r>
          </a:p>
          <a:p>
            <a:pPr lvl="1"/>
            <a:r>
              <a:rPr lang="en-US" sz="1100" dirty="0"/>
              <a:t>Copy </a:t>
            </a:r>
            <a:r>
              <a:rPr lang="en-US" sz="1100" dirty="0" err="1"/>
              <a:t>init_packet</a:t>
            </a:r>
            <a:r>
              <a:rPr lang="en-US" sz="1100" dirty="0"/>
              <a:t> </a:t>
            </a:r>
            <a:r>
              <a:rPr lang="en-US" sz="1100" i="1" dirty="0"/>
              <a:t>.</a:t>
            </a:r>
            <a:r>
              <a:rPr lang="en-US" sz="1100" i="1" dirty="0" err="1"/>
              <a:t>dat</a:t>
            </a:r>
            <a:r>
              <a:rPr lang="en-US" sz="1100" dirty="0"/>
              <a:t> and </a:t>
            </a:r>
            <a:r>
              <a:rPr lang="en-US" sz="1100" dirty="0" err="1"/>
              <a:t>file_image</a:t>
            </a:r>
            <a:r>
              <a:rPr lang="en-US" sz="1100" dirty="0"/>
              <a:t> </a:t>
            </a:r>
            <a:r>
              <a:rPr lang="en-US" sz="1100" i="1" dirty="0"/>
              <a:t>.bin</a:t>
            </a:r>
            <a:r>
              <a:rPr lang="en-US" sz="1100" dirty="0"/>
              <a:t> to HTTP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3ED23-C23B-46CB-94A0-FFD1FBF7C63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200" dirty="0"/>
              <a:t>Make sure nRF91 DK VDD IO 3.0V and is powered on when nRF52 run </a:t>
            </a:r>
            <a:r>
              <a:rPr lang="en-US" sz="1200" i="1" dirty="0"/>
              <a:t>original</a:t>
            </a:r>
            <a:r>
              <a:rPr lang="en-US" sz="1200" dirty="0"/>
              <a:t> app</a:t>
            </a:r>
          </a:p>
          <a:p>
            <a:endParaRPr lang="en-US" sz="1200" dirty="0"/>
          </a:p>
          <a:p>
            <a:r>
              <a:rPr lang="en-US" sz="1200" dirty="0"/>
              <a:t>Logic for </a:t>
            </a:r>
            <a:r>
              <a:rPr lang="en-US" sz="1200" i="1" dirty="0"/>
              <a:t>original</a:t>
            </a:r>
            <a:r>
              <a:rPr lang="en-US" sz="1200" dirty="0"/>
              <a:t> app</a:t>
            </a:r>
          </a:p>
          <a:p>
            <a:pPr lvl="1"/>
            <a:r>
              <a:rPr lang="en-US" sz="1100" dirty="0"/>
              <a:t>Issue AT commands to connect LTE</a:t>
            </a:r>
          </a:p>
          <a:p>
            <a:pPr lvl="1"/>
            <a:r>
              <a:rPr lang="en-US" sz="1100" dirty="0"/>
              <a:t>Issue AT#XDFUGET=…</a:t>
            </a:r>
          </a:p>
          <a:p>
            <a:pPr lvl="1"/>
            <a:r>
              <a:rPr lang="en-US" sz="1100" dirty="0"/>
              <a:t>Issue AT#XDFURUN=…</a:t>
            </a:r>
          </a:p>
          <a:p>
            <a:pPr lvl="1"/>
            <a:r>
              <a:rPr lang="en-US" sz="1200" dirty="0"/>
              <a:t>Jump to serial bootloader right after</a:t>
            </a:r>
          </a:p>
          <a:p>
            <a:r>
              <a:rPr lang="en-US" sz="1200" dirty="0"/>
              <a:t>SLM</a:t>
            </a:r>
          </a:p>
          <a:p>
            <a:pPr lvl="1"/>
            <a:r>
              <a:rPr lang="en-US" sz="1100" dirty="0"/>
              <a:t>Project configs to use UART_2 with HWFC</a:t>
            </a:r>
          </a:p>
          <a:p>
            <a:pPr lvl="1"/>
            <a:r>
              <a:rPr lang="en-US" sz="1100" dirty="0"/>
              <a:t>CONFIG_SLM_NRF52_DFU=y</a:t>
            </a:r>
          </a:p>
          <a:p>
            <a:pPr lvl="1"/>
            <a:r>
              <a:rPr lang="en-US" sz="1100" dirty="0"/>
              <a:t>CONFIG_SLM_NRF52_DFU_LEGACY=y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0C3915-7F87-45C0-960D-BBD88342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6C34D-BBD3-4CFD-95B4-F70A6566C1A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50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CC9886-CFE1-44FB-BFBC-358E045B6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8312" y="850224"/>
            <a:ext cx="6858000" cy="1790700"/>
          </a:xfrm>
        </p:spPr>
        <p:txBody>
          <a:bodyPr/>
          <a:lstStyle/>
          <a:p>
            <a:pPr algn="l"/>
            <a:r>
              <a:rPr lang="en-US" sz="3200" dirty="0"/>
              <a:t>Working with NCS SDK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9BA9C1A-9E78-409B-9F70-3921EB9F4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4789" y="2701528"/>
            <a:ext cx="6858000" cy="1241822"/>
          </a:xfrm>
        </p:spPr>
        <p:txBody>
          <a:bodyPr/>
          <a:lstStyle/>
          <a:p>
            <a:r>
              <a:rPr lang="en-US" dirty="0"/>
              <a:t>Master, for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B7EFD-7DFC-4CD2-BE0B-BE5ED3F2F2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50" name="Picture 2" descr="nRF Connect SDK - nordicsemi.com">
            <a:extLst>
              <a:ext uri="{FF2B5EF4-FFF2-40B4-BE49-F238E27FC236}">
                <a16:creationId xmlns:a16="http://schemas.microsoft.com/office/drawing/2014/main" id="{E70AAB15-5E4F-44F2-BAF8-910573154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" y="800676"/>
            <a:ext cx="3086650" cy="308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4990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00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heme/theme1.xml><?xml version="1.0" encoding="utf-8"?>
<a:theme xmlns:a="http://schemas.openxmlformats.org/drawingml/2006/main" name="Nordic_April_2018">
  <a:themeElements>
    <a:clrScheme name="Nordic New">
      <a:dk1>
        <a:srgbClr val="333F48"/>
      </a:dk1>
      <a:lt1>
        <a:srgbClr val="FFFFFF"/>
      </a:lt1>
      <a:dk2>
        <a:srgbClr val="768692"/>
      </a:dk2>
      <a:lt2>
        <a:srgbClr val="D9E1E2"/>
      </a:lt2>
      <a:accent1>
        <a:srgbClr val="00A9CE"/>
      </a:accent1>
      <a:accent2>
        <a:srgbClr val="6AD1E3"/>
      </a:accent2>
      <a:accent3>
        <a:srgbClr val="0033A0"/>
      </a:accent3>
      <a:accent4>
        <a:srgbClr val="0077C8"/>
      </a:accent4>
      <a:accent5>
        <a:srgbClr val="D0DF00"/>
      </a:accent5>
      <a:accent6>
        <a:srgbClr val="FFCD00"/>
      </a:accent6>
      <a:hlink>
        <a:srgbClr val="FF585D"/>
      </a:hlink>
      <a:folHlink>
        <a:srgbClr val="FFCD00"/>
      </a:folHlink>
    </a:clrScheme>
    <a:fontScheme name="Gotham">
      <a:majorFont>
        <a:latin typeface="Gotham Extra Light"/>
        <a:ea typeface=""/>
        <a:cs typeface=""/>
      </a:majorFont>
      <a:minorFont>
        <a:latin typeface="Gotham Light"/>
        <a:ea typeface=""/>
        <a:cs typeface="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>
            <a:alpha val="50000"/>
          </a:srgb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  <a:noAutofit/>
      </a:bodyPr>
      <a:lstStyle>
        <a:defPPr>
          <a:lnSpc>
            <a:spcPct val="150000"/>
          </a:lnSpc>
          <a:defRPr sz="105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3">
    <wetp:webextensionref xmlns:r="http://schemas.openxmlformats.org/officeDocument/2006/relationships" r:id="rId1"/>
  </wetp:taskpane>
  <wetp:taskpane dockstate="right" visibility="0" width="525" row="6">
    <wetp:webextensionref xmlns:r="http://schemas.openxmlformats.org/officeDocument/2006/relationships" r:id="rId2"/>
  </wetp:taskpane>
  <wetp:taskpane dockstate="right" visibility="0" width="525" row="7">
    <wetp:webextensionref xmlns:r="http://schemas.openxmlformats.org/officeDocument/2006/relationships" r:id="rId3"/>
  </wetp:taskpane>
  <wetp:taskpane dockstate="right" visibility="0" width="641" row="8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149CC358-161C-45FD-B988-640CE6698837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A17753B-620E-4678-8F19-481B47D791A8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15A3CC88-80B9-4218-A48D-0C224B1A5B09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5335DAB1-3A07-4136-99D3-99AB4AA9B216}">
  <we:reference id="wa104381411" version="1.0.0.0" store="en-US" storeType="OMEX"/>
  <we:alternateReferences>
    <we:reference id="WA104381411" version="1.0.0.0" store="WA10438141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34DD7B633EA84ABB2A6CCEA9FDD2A3" ma:contentTypeVersion="13" ma:contentTypeDescription="Create a new document." ma:contentTypeScope="" ma:versionID="f558ef3371616b2c183c6246e843db85">
  <xsd:schema xmlns:xsd="http://www.w3.org/2001/XMLSchema" xmlns:xs="http://www.w3.org/2001/XMLSchema" xmlns:p="http://schemas.microsoft.com/office/2006/metadata/properties" xmlns:ns3="f099e737-2a83-4c54-b5e3-475cc3d94d87" xmlns:ns4="944a7756-8117-4049-9f9b-f161fecd4660" targetNamespace="http://schemas.microsoft.com/office/2006/metadata/properties" ma:root="true" ma:fieldsID="b4a43d90c9e8f6073004844035975383" ns3:_="" ns4:_="">
    <xsd:import namespace="f099e737-2a83-4c54-b5e3-475cc3d94d87"/>
    <xsd:import namespace="944a7756-8117-4049-9f9b-f161fecd466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Locatio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99e737-2a83-4c54-b5e3-475cc3d94d8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4a7756-8117-4049-9f9b-f161fecd46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F6E288-46BA-4197-9F17-7CD857A762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6B2DE8-8A92-40E3-B3F1-89CAC989268C}">
  <ds:schemaRefs>
    <ds:schemaRef ds:uri="http://schemas.openxmlformats.org/package/2006/metadata/core-properties"/>
    <ds:schemaRef ds:uri="http://purl.org/dc/dcmitype/"/>
    <ds:schemaRef ds:uri="944a7756-8117-4049-9f9b-f161fecd4660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f099e737-2a83-4c54-b5e3-475cc3d94d8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D7BB99D-9618-47E0-B3BA-97A32E50D4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99e737-2a83-4c54-b5e3-475cc3d94d87"/>
    <ds:schemaRef ds:uri="944a7756-8117-4049-9f9b-f161fecd46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111660</TotalTime>
  <Words>1443</Words>
  <Application>Microsoft Office PowerPoint</Application>
  <PresentationFormat>On-screen Show (16:9)</PresentationFormat>
  <Paragraphs>272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Gotham Book</vt:lpstr>
      <vt:lpstr>Gotham Extra Light</vt:lpstr>
      <vt:lpstr>Gotham Light</vt:lpstr>
      <vt:lpstr>Gotham Medium</vt:lpstr>
      <vt:lpstr>Wingdings</vt:lpstr>
      <vt:lpstr>Wingdings 2</vt:lpstr>
      <vt:lpstr>Nordic_April_2018</vt:lpstr>
      <vt:lpstr>Cloud-to-nRF52 DFU</vt:lpstr>
      <vt:lpstr>Why We Do It</vt:lpstr>
      <vt:lpstr>New SLM AT Commands</vt:lpstr>
      <vt:lpstr>Working with nRF5 SDK</vt:lpstr>
      <vt:lpstr>System View</vt:lpstr>
      <vt:lpstr>Download Design (SLM)</vt:lpstr>
      <vt:lpstr>Firmware Changes</vt:lpstr>
      <vt:lpstr>How To Test</vt:lpstr>
      <vt:lpstr>Working with NCS SDK</vt:lpstr>
      <vt:lpstr>System View</vt:lpstr>
      <vt:lpstr>Download Design (SLM)</vt:lpstr>
      <vt:lpstr>Download Design (MCU)</vt:lpstr>
      <vt:lpstr>Firmware Changes</vt:lpstr>
      <vt:lpstr>How To Test</vt:lpstr>
      <vt:lpstr>Optional solution for nRF52 in NCS</vt:lpstr>
      <vt:lpstr>Protocols Compared</vt:lpstr>
      <vt:lpstr>Future work</vt:lpstr>
    </vt:vector>
  </TitlesOfParts>
  <Company>Nordic Semiconductor 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Aina Bergerud</dc:creator>
  <cp:lastModifiedBy>Zou, Jun Qing</cp:lastModifiedBy>
  <cp:revision>5194</cp:revision>
  <cp:lastPrinted>2018-07-11T06:26:48Z</cp:lastPrinted>
  <dcterms:created xsi:type="dcterms:W3CDTF">2014-11-07T08:15:37Z</dcterms:created>
  <dcterms:modified xsi:type="dcterms:W3CDTF">2022-03-31T05:28:29Z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0x0101002834DD7B633EA84ABB2A6CCEA9FDD2A3</vt:lpwstr>
  </property>
</Properties>
</file>