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4"/>
  </p:sldMasterIdLst>
  <p:notesMasterIdLst>
    <p:notesMasterId r:id="rId16"/>
  </p:notesMasterIdLst>
  <p:handoutMasterIdLst>
    <p:handoutMasterId r:id="rId17"/>
  </p:handoutMasterIdLst>
  <p:sldIdLst>
    <p:sldId id="782" r:id="rId5"/>
    <p:sldId id="784" r:id="rId6"/>
    <p:sldId id="786" r:id="rId7"/>
    <p:sldId id="785" r:id="rId8"/>
    <p:sldId id="780" r:id="rId9"/>
    <p:sldId id="787" r:id="rId10"/>
    <p:sldId id="392" r:id="rId11"/>
    <p:sldId id="783" r:id="rId12"/>
    <p:sldId id="393" r:id="rId13"/>
    <p:sldId id="385" r:id="rId14"/>
    <p:sldId id="788" r:id="rId15"/>
  </p:sldIdLst>
  <p:sldSz cx="9144000" cy="5143500" type="screen16x9"/>
  <p:notesSz cx="7023100" cy="93091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1" name="Thomas Embla Bonnerud" initials="TEB" lastIdx="2" clrIdx="1"/>
  <p:cmAuthor id="2" name="Thomas Embla Bonnerud" initials="TEB [2]" lastIdx="1" clrIdx="2"/>
  <p:cmAuthor id="3" name="Thomas Embla Bonnerud" initials="TEB [3]" lastIdx="1" clrIdx="3"/>
  <p:cmAuthor id="4" name="Thomas Embla Bonnerud" initials="TEB [4]" lastIdx="1" clrIdx="4"/>
  <p:cmAuthor id="5" name="Thomas Embla Bonnerud" initials="TEB [5]" lastIdx="1" clrIdx="5"/>
  <p:cmAuthor id="6" name="Thomas Embla Bonnerud" initials="TEB [6]" lastIdx="1" clrIdx="6"/>
  <p:cmAuthor id="7" name="Thomas Embla Bonnerud" initials="TEB [7]" lastIdx="1" clrIdx="7"/>
  <p:cmAuthor id="8" name="Thomas Embla Bonnerud" initials="TEB [8]" lastIdx="1" clrIdx="8"/>
  <p:cmAuthor id="9" name="Thomas Embla Bonnerud" initials="TEB [9]" lastIdx="1" clrIdx="9"/>
  <p:cmAuthor id="10" name="Bonnerud, Thomas Embla" initials="BTE" lastIdx="10" clrIdx="10"/>
  <p:cmAuthor id="11" name="Reigstad, Kine-Elena" initials="RK" lastIdx="12" clrIdx="11">
    <p:extLst>
      <p:ext uri="{19B8F6BF-5375-455C-9EA6-DF929625EA0E}">
        <p15:presenceInfo xmlns:p15="http://schemas.microsoft.com/office/powerpoint/2012/main" userId="S-1-5-21-2136110353-510014063-1071011879-15713" providerId="AD"/>
      </p:ext>
    </p:extLst>
  </p:cmAuthor>
  <p:cmAuthor id="12" name="Elstad, Pål" initials="EP" lastIdx="3" clrIdx="12">
    <p:extLst>
      <p:ext uri="{19B8F6BF-5375-455C-9EA6-DF929625EA0E}">
        <p15:presenceInfo xmlns:p15="http://schemas.microsoft.com/office/powerpoint/2012/main" userId="S-1-5-21-2136110353-510014063-1071011879-88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023"/>
    <a:srgbClr val="636466"/>
    <a:srgbClr val="FF9900"/>
    <a:srgbClr val="FFFFFF"/>
    <a:srgbClr val="FB0000"/>
    <a:srgbClr val="FBE905"/>
    <a:srgbClr val="90CD4F"/>
    <a:srgbClr val="F7E50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AA097-2FE9-4513-A47B-A5CAD61E868A}" v="17" dt="2019-10-11T13:22:5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0796" autoAdjust="0"/>
  </p:normalViewPr>
  <p:slideViewPr>
    <p:cSldViewPr snapToGrid="0" snapToObjects="1">
      <p:cViewPr varScale="1">
        <p:scale>
          <a:sx n="60" d="100"/>
          <a:sy n="60" d="100"/>
        </p:scale>
        <p:origin x="312" y="24"/>
      </p:cViewPr>
      <p:guideLst>
        <p:guide orient="horz" pos="588"/>
        <p:guide pos="528"/>
        <p:guide pos="384"/>
      </p:guideLst>
    </p:cSldViewPr>
  </p:slideViewPr>
  <p:outlineViewPr>
    <p:cViewPr>
      <p:scale>
        <a:sx n="33" d="100"/>
        <a:sy n="33" d="100"/>
      </p:scale>
      <p:origin x="0" y="-6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4" d="100"/>
        <a:sy n="164" d="100"/>
      </p:scale>
      <p:origin x="0" y="-3186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2933"/>
        <p:guide pos="2213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, Peder" userId="71c6ad73-8b57-41ec-b366-3fa52628eba4" providerId="ADAL" clId="{9EBAA097-2FE9-4513-A47B-A5CAD61E868A}"/>
    <pc:docChg chg="undo custSel addSld delSld modSld sldOrd">
      <pc:chgData name="Rand, Peder" userId="71c6ad73-8b57-41ec-b366-3fa52628eba4" providerId="ADAL" clId="{9EBAA097-2FE9-4513-A47B-A5CAD61E868A}" dt="2019-10-11T13:23:03.200" v="1435" actId="20577"/>
      <pc:docMkLst>
        <pc:docMk/>
      </pc:docMkLst>
      <pc:sldChg chg="modSp add del">
        <pc:chgData name="Rand, Peder" userId="71c6ad73-8b57-41ec-b366-3fa52628eba4" providerId="ADAL" clId="{9EBAA097-2FE9-4513-A47B-A5CAD61E868A}" dt="2019-10-09T10:25:07.573" v="27" actId="2696"/>
        <pc:sldMkLst>
          <pc:docMk/>
          <pc:sldMk cId="1095054732" sldId="383"/>
        </pc:sldMkLst>
        <pc:spChg chg="mod">
          <ac:chgData name="Rand, Peder" userId="71c6ad73-8b57-41ec-b366-3fa52628eba4" providerId="ADAL" clId="{9EBAA097-2FE9-4513-A47B-A5CAD61E868A}" dt="2019-10-09T10:24:25.556" v="24" actId="27636"/>
          <ac:spMkLst>
            <pc:docMk/>
            <pc:sldMk cId="1095054732" sldId="383"/>
            <ac:spMk id="2" creationId="{A0813332-6AFA-4B4E-8BE2-7EBD822A3C30}"/>
          </ac:spMkLst>
        </pc:spChg>
      </pc:sldChg>
      <pc:sldChg chg="addSp modSp add">
        <pc:chgData name="Rand, Peder" userId="71c6ad73-8b57-41ec-b366-3fa52628eba4" providerId="ADAL" clId="{9EBAA097-2FE9-4513-A47B-A5CAD61E868A}" dt="2019-10-10T09:03:24.225" v="865" actId="27636"/>
        <pc:sldMkLst>
          <pc:docMk/>
          <pc:sldMk cId="4002367252" sldId="385"/>
        </pc:sldMkLst>
        <pc:spChg chg="mod">
          <ac:chgData name="Rand, Peder" userId="71c6ad73-8b57-41ec-b366-3fa52628eba4" providerId="ADAL" clId="{9EBAA097-2FE9-4513-A47B-A5CAD61E868A}" dt="2019-10-10T09:03:24.225" v="865" actId="27636"/>
          <ac:spMkLst>
            <pc:docMk/>
            <pc:sldMk cId="4002367252" sldId="385"/>
            <ac:spMk id="2" creationId="{A0813332-6AFA-4B4E-8BE2-7EBD822A3C30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7" creationId="{DDAC7C0C-E808-429F-94F7-9426C9E1F89E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8" creationId="{BDFAE814-3D3B-466A-A785-DF24E10354D5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9" creationId="{0B8DA877-D081-43DE-B0DA-99AC9B84FBDE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0" creationId="{A1FAF934-E32B-4104-A07D-54837FD05805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1" creationId="{383BC1EA-8D05-4DDB-8E92-FC7918E44655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2" creationId="{CE96357E-7748-419D-BE1C-9847C5D9C0B8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3" creationId="{13AFA811-458D-4C2C-B3F5-0351C36E3354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4" creationId="{F7D13705-5664-4481-AD53-3DCD7250AC55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6" creationId="{36208BE0-1A1E-4CA4-A9B2-5845EE240664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7" creationId="{BD6E5FC4-CD1E-41D5-834D-F2575C4D2983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8" creationId="{E06D6CFA-7C19-4511-BBE9-96F2382F9909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19" creationId="{632D4386-137C-4F9A-96D2-D3DFEA692378}"/>
          </ac:spMkLst>
        </pc:spChg>
        <pc:spChg chg="add">
          <ac:chgData name="Rand, Peder" userId="71c6ad73-8b57-41ec-b366-3fa52628eba4" providerId="ADAL" clId="{9EBAA097-2FE9-4513-A47B-A5CAD61E868A}" dt="2019-10-09T10:25:05.008" v="26"/>
          <ac:spMkLst>
            <pc:docMk/>
            <pc:sldMk cId="4002367252" sldId="385"/>
            <ac:spMk id="21" creationId="{AA47155B-D191-4B3D-B3D1-F7B5D9C8A67E}"/>
          </ac:spMkLst>
        </pc:spChg>
        <pc:picChg chg="add">
          <ac:chgData name="Rand, Peder" userId="71c6ad73-8b57-41ec-b366-3fa52628eba4" providerId="ADAL" clId="{9EBAA097-2FE9-4513-A47B-A5CAD61E868A}" dt="2019-10-09T10:25:05.008" v="26"/>
          <ac:picMkLst>
            <pc:docMk/>
            <pc:sldMk cId="4002367252" sldId="385"/>
            <ac:picMk id="15" creationId="{523BA58C-FE76-44B0-931D-43940D941897}"/>
          </ac:picMkLst>
        </pc:picChg>
        <pc:picChg chg="add">
          <ac:chgData name="Rand, Peder" userId="71c6ad73-8b57-41ec-b366-3fa52628eba4" providerId="ADAL" clId="{9EBAA097-2FE9-4513-A47B-A5CAD61E868A}" dt="2019-10-09T10:25:05.008" v="26"/>
          <ac:picMkLst>
            <pc:docMk/>
            <pc:sldMk cId="4002367252" sldId="385"/>
            <ac:picMk id="20" creationId="{D81E2CB8-D8EC-4DBE-A931-60574E994FD8}"/>
          </ac:picMkLst>
        </pc:picChg>
      </pc:sldChg>
      <pc:sldChg chg="modSp add">
        <pc:chgData name="Rand, Peder" userId="71c6ad73-8b57-41ec-b366-3fa52628eba4" providerId="ADAL" clId="{9EBAA097-2FE9-4513-A47B-A5CAD61E868A}" dt="2019-10-09T10:28:50.662" v="111" actId="27636"/>
        <pc:sldMkLst>
          <pc:docMk/>
          <pc:sldMk cId="1420647094" sldId="392"/>
        </pc:sldMkLst>
        <pc:spChg chg="mod">
          <ac:chgData name="Rand, Peder" userId="71c6ad73-8b57-41ec-b366-3fa52628eba4" providerId="ADAL" clId="{9EBAA097-2FE9-4513-A47B-A5CAD61E868A}" dt="2019-10-09T10:28:50.662" v="111" actId="27636"/>
          <ac:spMkLst>
            <pc:docMk/>
            <pc:sldMk cId="1420647094" sldId="392"/>
            <ac:spMk id="2" creationId="{A0813332-6AFA-4B4E-8BE2-7EBD822A3C30}"/>
          </ac:spMkLst>
        </pc:spChg>
      </pc:sldChg>
      <pc:sldChg chg="add">
        <pc:chgData name="Rand, Peder" userId="71c6ad73-8b57-41ec-b366-3fa52628eba4" providerId="ADAL" clId="{9EBAA097-2FE9-4513-A47B-A5CAD61E868A}" dt="2019-10-09T10:24:25.468" v="23"/>
        <pc:sldMkLst>
          <pc:docMk/>
          <pc:sldMk cId="2812362992" sldId="393"/>
        </pc:sldMkLst>
      </pc:sldChg>
      <pc:sldChg chg="del">
        <pc:chgData name="Rand, Peder" userId="71c6ad73-8b57-41ec-b366-3fa52628eba4" providerId="ADAL" clId="{9EBAA097-2FE9-4513-A47B-A5CAD61E868A}" dt="2019-10-11T13:21:13.345" v="1369" actId="2696"/>
        <pc:sldMkLst>
          <pc:docMk/>
          <pc:sldMk cId="1659375868" sldId="779"/>
        </pc:sldMkLst>
      </pc:sldChg>
      <pc:sldChg chg="addSp modSp">
        <pc:chgData name="Rand, Peder" userId="71c6ad73-8b57-41ec-b366-3fa52628eba4" providerId="ADAL" clId="{9EBAA097-2FE9-4513-A47B-A5CAD61E868A}" dt="2019-10-10T09:08:16.364" v="1348" actId="1035"/>
        <pc:sldMkLst>
          <pc:docMk/>
          <pc:sldMk cId="3205346861" sldId="780"/>
        </pc:sldMkLst>
        <pc:spChg chg="mod">
          <ac:chgData name="Rand, Peder" userId="71c6ad73-8b57-41ec-b366-3fa52628eba4" providerId="ADAL" clId="{9EBAA097-2FE9-4513-A47B-A5CAD61E868A}" dt="2019-10-09T10:25:18.268" v="33" actId="20577"/>
          <ac:spMkLst>
            <pc:docMk/>
            <pc:sldMk cId="3205346861" sldId="780"/>
            <ac:spMk id="6" creationId="{C4FB3AD4-EF74-462F-9D02-65462C4BF651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8" creationId="{82F088E2-3D50-480F-9696-09EEAD0FB928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0" creationId="{3A84EF8A-4888-421C-A442-F0207F911026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1" creationId="{44CB2522-CF71-4B9D-9946-E33CCDEA038C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2" creationId="{3EDCDD4D-1E23-4E1E-AE24-571F616514C0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3" creationId="{B6B46BF6-757D-4E2A-8D4B-A192452E3A9A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7" creationId="{4D2AAB1E-A404-4D1F-8851-2B91BB0FE148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8" creationId="{84E49F5B-6AD1-430B-A960-9898B9045B4E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19" creationId="{2D0E3E3C-013C-4915-BF7C-66D5CBE9B843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27" creationId="{F81FD2C3-41A1-4F91-84FA-27FCAA00A6A7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28" creationId="{244FD17B-57D3-4D11-9F8F-F688F081D817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29" creationId="{310FBDEC-6C11-4F27-9CA8-9F257E683FCB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30" creationId="{B5CF67DD-E87C-4F28-88F7-669A0CDD0456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31" creationId="{3C78C09F-1BF4-46AE-8B98-0D47B97111D4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34" creationId="{939FD478-4781-4671-9552-0F8B4B452121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35" creationId="{A8771B1C-C873-4CB0-8C07-DE29CAC11853}"/>
          </ac:spMkLst>
        </pc:spChg>
        <pc:spChg chg="add 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36" creationId="{F205E5DD-2C02-4963-B7EC-3C8183734BBD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51" creationId="{1C04A6C7-60EE-46B8-A65B-74FCCA712952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52" creationId="{A1963A01-3D60-4D4C-969B-1217CD536AF4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53" creationId="{9370B74A-D345-41BE-A30E-BE6D62A7BA9F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54" creationId="{5B0A2808-D1AF-4E0E-AEB3-CA0B0A918DF1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55" creationId="{EFBBAD26-FBE7-4D80-AE42-D64D0FCC20AF}"/>
          </ac:spMkLst>
        </pc:spChg>
        <pc:spChg chg="mod">
          <ac:chgData name="Rand, Peder" userId="71c6ad73-8b57-41ec-b366-3fa52628eba4" providerId="ADAL" clId="{9EBAA097-2FE9-4513-A47B-A5CAD61E868A}" dt="2019-10-10T09:08:16.364" v="1348" actId="1035"/>
          <ac:spMkLst>
            <pc:docMk/>
            <pc:sldMk cId="3205346861" sldId="780"/>
            <ac:spMk id="56" creationId="{D94DE8DF-0914-4FF0-A44C-36A92D5F4C57}"/>
          </ac:spMkLst>
        </pc:sp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14" creationId="{A3E3D85D-5ACD-47C3-B188-B662BC0BD767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15" creationId="{C3809716-0B9B-49E3-8604-7C98C8123B01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16" creationId="{5B58840D-023F-46BD-8238-493D186E0D8C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32" creationId="{FC4FCCB1-CB70-4A4C-8534-A30749521046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33" creationId="{2D5749A4-C176-4478-9E5D-330CE2FE77AB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47" creationId="{7ABEEF70-0593-4D85-AE7E-374400A99773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48" creationId="{0CF0988D-35E3-4720-801D-D1654E63061C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49" creationId="{D45C0658-F96C-47EE-BFFC-0BF6B61028BA}"/>
          </ac:cxnSpMkLst>
        </pc:cxnChg>
        <pc:cxnChg chg="mod">
          <ac:chgData name="Rand, Peder" userId="71c6ad73-8b57-41ec-b366-3fa52628eba4" providerId="ADAL" clId="{9EBAA097-2FE9-4513-A47B-A5CAD61E868A}" dt="2019-10-10T09:08:16.364" v="1348" actId="1035"/>
          <ac:cxnSpMkLst>
            <pc:docMk/>
            <pc:sldMk cId="3205346861" sldId="780"/>
            <ac:cxnSpMk id="50" creationId="{A89CA3E7-783C-4301-AB28-49EE99E78AD7}"/>
          </ac:cxnSpMkLst>
        </pc:cxnChg>
      </pc:sldChg>
      <pc:sldChg chg="modSp">
        <pc:chgData name="Rand, Peder" userId="71c6ad73-8b57-41ec-b366-3fa52628eba4" providerId="ADAL" clId="{9EBAA097-2FE9-4513-A47B-A5CAD61E868A}" dt="2019-10-11T13:20:42.885" v="1368" actId="20577"/>
        <pc:sldMkLst>
          <pc:docMk/>
          <pc:sldMk cId="4160299961" sldId="782"/>
        </pc:sldMkLst>
        <pc:spChg chg="mod">
          <ac:chgData name="Rand, Peder" userId="71c6ad73-8b57-41ec-b366-3fa52628eba4" providerId="ADAL" clId="{9EBAA097-2FE9-4513-A47B-A5CAD61E868A}" dt="2019-10-09T09:51:16.330" v="18" actId="20577"/>
          <ac:spMkLst>
            <pc:docMk/>
            <pc:sldMk cId="4160299961" sldId="782"/>
            <ac:spMk id="2" creationId="{458C8DFE-BB7A-4A3D-B072-FAA71A867D7A}"/>
          </ac:spMkLst>
        </pc:spChg>
        <pc:spChg chg="mod">
          <ac:chgData name="Rand, Peder" userId="71c6ad73-8b57-41ec-b366-3fa52628eba4" providerId="ADAL" clId="{9EBAA097-2FE9-4513-A47B-A5CAD61E868A}" dt="2019-10-11T13:20:42.885" v="1368" actId="20577"/>
          <ac:spMkLst>
            <pc:docMk/>
            <pc:sldMk cId="4160299961" sldId="782"/>
            <ac:spMk id="3" creationId="{CEDD380F-6CFC-410E-BA7A-63EAD51A2EE7}"/>
          </ac:spMkLst>
        </pc:spChg>
        <pc:spChg chg="mod">
          <ac:chgData name="Rand, Peder" userId="71c6ad73-8b57-41ec-b366-3fa52628eba4" providerId="ADAL" clId="{9EBAA097-2FE9-4513-A47B-A5CAD61E868A}" dt="2019-10-09T09:51:35.260" v="22" actId="20577"/>
          <ac:spMkLst>
            <pc:docMk/>
            <pc:sldMk cId="4160299961" sldId="782"/>
            <ac:spMk id="4" creationId="{390DA522-D2BE-44EB-B2E0-2E7255089DB0}"/>
          </ac:spMkLst>
        </pc:spChg>
      </pc:sldChg>
      <pc:sldChg chg="modSp add">
        <pc:chgData name="Rand, Peder" userId="71c6ad73-8b57-41ec-b366-3fa52628eba4" providerId="ADAL" clId="{9EBAA097-2FE9-4513-A47B-A5CAD61E868A}" dt="2019-10-10T09:05:33.371" v="1177" actId="20577"/>
        <pc:sldMkLst>
          <pc:docMk/>
          <pc:sldMk cId="2901304102" sldId="783"/>
        </pc:sldMkLst>
        <pc:spChg chg="mod">
          <ac:chgData name="Rand, Peder" userId="71c6ad73-8b57-41ec-b366-3fa52628eba4" providerId="ADAL" clId="{9EBAA097-2FE9-4513-A47B-A5CAD61E868A}" dt="2019-10-10T09:05:33.371" v="1177" actId="20577"/>
          <ac:spMkLst>
            <pc:docMk/>
            <pc:sldMk cId="2901304102" sldId="783"/>
            <ac:spMk id="2" creationId="{FBEF2993-F42D-4DB0-962C-C8856A898236}"/>
          </ac:spMkLst>
        </pc:spChg>
        <pc:spChg chg="mod">
          <ac:chgData name="Rand, Peder" userId="71c6ad73-8b57-41ec-b366-3fa52628eba4" providerId="ADAL" clId="{9EBAA097-2FE9-4513-A47B-A5CAD61E868A}" dt="2019-10-09T10:29:10.459" v="128" actId="20577"/>
          <ac:spMkLst>
            <pc:docMk/>
            <pc:sldMk cId="2901304102" sldId="783"/>
            <ac:spMk id="3" creationId="{24661BB6-8A4C-4BA3-8378-64408869929F}"/>
          </ac:spMkLst>
        </pc:spChg>
      </pc:sldChg>
      <pc:sldChg chg="del">
        <pc:chgData name="Rand, Peder" userId="71c6ad73-8b57-41ec-b366-3fa52628eba4" providerId="ADAL" clId="{9EBAA097-2FE9-4513-A47B-A5CAD61E868A}" dt="2019-10-09T10:24:46.520" v="25" actId="2696"/>
        <pc:sldMkLst>
          <pc:docMk/>
          <pc:sldMk cId="861655851" sldId="784"/>
        </pc:sldMkLst>
      </pc:sldChg>
      <pc:sldChg chg="addSp delSp modSp add">
        <pc:chgData name="Rand, Peder" userId="71c6ad73-8b57-41ec-b366-3fa52628eba4" providerId="ADAL" clId="{9EBAA097-2FE9-4513-A47B-A5CAD61E868A}" dt="2019-10-09T11:30:39.314" v="427" actId="20577"/>
        <pc:sldMkLst>
          <pc:docMk/>
          <pc:sldMk cId="958345287" sldId="784"/>
        </pc:sldMkLst>
        <pc:spChg chg="add mod">
          <ac:chgData name="Rand, Peder" userId="71c6ad73-8b57-41ec-b366-3fa52628eba4" providerId="ADAL" clId="{9EBAA097-2FE9-4513-A47B-A5CAD61E868A}" dt="2019-10-09T11:30:39.314" v="427" actId="20577"/>
          <ac:spMkLst>
            <pc:docMk/>
            <pc:sldMk cId="958345287" sldId="784"/>
            <ac:spMk id="3" creationId="{F48C2255-9838-4C8A-AC27-EDEC1A1DEE92}"/>
          </ac:spMkLst>
        </pc:spChg>
        <pc:spChg chg="mod">
          <ac:chgData name="Rand, Peder" userId="71c6ad73-8b57-41ec-b366-3fa52628eba4" providerId="ADAL" clId="{9EBAA097-2FE9-4513-A47B-A5CAD61E868A}" dt="2019-10-09T10:59:44.815" v="149" actId="20577"/>
          <ac:spMkLst>
            <pc:docMk/>
            <pc:sldMk cId="958345287" sldId="784"/>
            <ac:spMk id="6" creationId="{C4FB3AD4-EF74-462F-9D02-65462C4BF651}"/>
          </ac:spMkLst>
        </pc:spChg>
        <pc:spChg chg="del">
          <ac:chgData name="Rand, Peder" userId="71c6ad73-8b57-41ec-b366-3fa52628eba4" providerId="ADAL" clId="{9EBAA097-2FE9-4513-A47B-A5CAD61E868A}" dt="2019-10-09T11:00:13.626" v="150" actId="478"/>
          <ac:spMkLst>
            <pc:docMk/>
            <pc:sldMk cId="958345287" sldId="784"/>
            <ac:spMk id="7" creationId="{689EFE2C-08D1-40C0-AA5A-47E6FD9ACFAD}"/>
          </ac:spMkLst>
        </pc:spChg>
        <pc:spChg chg="add mod">
          <ac:chgData name="Rand, Peder" userId="71c6ad73-8b57-41ec-b366-3fa52628eba4" providerId="ADAL" clId="{9EBAA097-2FE9-4513-A47B-A5CAD61E868A}" dt="2019-10-09T11:00:47.507" v="160" actId="164"/>
          <ac:spMkLst>
            <pc:docMk/>
            <pc:sldMk cId="958345287" sldId="784"/>
            <ac:spMk id="8" creationId="{B4EB36A5-1A68-4CB9-888D-B41DEA6F2F6D}"/>
          </ac:spMkLst>
        </pc:spChg>
        <pc:spChg chg="add mod">
          <ac:chgData name="Rand, Peder" userId="71c6ad73-8b57-41ec-b366-3fa52628eba4" providerId="ADAL" clId="{9EBAA097-2FE9-4513-A47B-A5CAD61E868A}" dt="2019-10-09T11:00:47.507" v="160" actId="164"/>
          <ac:spMkLst>
            <pc:docMk/>
            <pc:sldMk cId="958345287" sldId="784"/>
            <ac:spMk id="9" creationId="{650EFFD3-A06E-4662-87EB-7152A398B086}"/>
          </ac:spMkLst>
        </pc:spChg>
        <pc:spChg chg="add mod">
          <ac:chgData name="Rand, Peder" userId="71c6ad73-8b57-41ec-b366-3fa52628eba4" providerId="ADAL" clId="{9EBAA097-2FE9-4513-A47B-A5CAD61E868A}" dt="2019-10-09T11:00:47.507" v="160" actId="164"/>
          <ac:spMkLst>
            <pc:docMk/>
            <pc:sldMk cId="958345287" sldId="784"/>
            <ac:spMk id="10" creationId="{6B141C62-D9EF-4040-A119-F01ACE5E8B2E}"/>
          </ac:spMkLst>
        </pc:spChg>
        <pc:spChg chg="add mod">
          <ac:chgData name="Rand, Peder" userId="71c6ad73-8b57-41ec-b366-3fa52628eba4" providerId="ADAL" clId="{9EBAA097-2FE9-4513-A47B-A5CAD61E868A}" dt="2019-10-09T11:00:47.507" v="160" actId="164"/>
          <ac:spMkLst>
            <pc:docMk/>
            <pc:sldMk cId="958345287" sldId="784"/>
            <ac:spMk id="11" creationId="{BA0D6C72-0ED2-46A0-A2AC-F36890507257}"/>
          </ac:spMkLst>
        </pc:spChg>
        <pc:spChg chg="add mod">
          <ac:chgData name="Rand, Peder" userId="71c6ad73-8b57-41ec-b366-3fa52628eba4" providerId="ADAL" clId="{9EBAA097-2FE9-4513-A47B-A5CAD61E868A}" dt="2019-10-09T11:00:47.507" v="160" actId="164"/>
          <ac:spMkLst>
            <pc:docMk/>
            <pc:sldMk cId="958345287" sldId="784"/>
            <ac:spMk id="12" creationId="{D7D3902B-D1BA-4287-9448-CD00028754F5}"/>
          </ac:spMkLst>
        </pc:spChg>
        <pc:spChg chg="add mod">
          <ac:chgData name="Rand, Peder" userId="71c6ad73-8b57-41ec-b366-3fa52628eba4" providerId="ADAL" clId="{9EBAA097-2FE9-4513-A47B-A5CAD61E868A}" dt="2019-10-09T11:00:47.507" v="160" actId="164"/>
          <ac:spMkLst>
            <pc:docMk/>
            <pc:sldMk cId="958345287" sldId="784"/>
            <ac:spMk id="13" creationId="{E908810F-DE94-43C8-AA02-723F7D956D73}"/>
          </ac:spMkLst>
        </pc:spChg>
        <pc:spChg chg="add mod">
          <ac:chgData name="Rand, Peder" userId="71c6ad73-8b57-41ec-b366-3fa52628eba4" providerId="ADAL" clId="{9EBAA097-2FE9-4513-A47B-A5CAD61E868A}" dt="2019-10-09T11:28:44.917" v="273" actId="20577"/>
          <ac:spMkLst>
            <pc:docMk/>
            <pc:sldMk cId="958345287" sldId="784"/>
            <ac:spMk id="14" creationId="{CF5D1ADD-D793-4916-996E-AFEF6877519D}"/>
          </ac:spMkLst>
        </pc:spChg>
        <pc:grpChg chg="add mod">
          <ac:chgData name="Rand, Peder" userId="71c6ad73-8b57-41ec-b366-3fa52628eba4" providerId="ADAL" clId="{9EBAA097-2FE9-4513-A47B-A5CAD61E868A}" dt="2019-10-09T11:00:50.080" v="161" actId="14100"/>
          <ac:grpSpMkLst>
            <pc:docMk/>
            <pc:sldMk cId="958345287" sldId="784"/>
            <ac:grpSpMk id="4" creationId="{F0337030-4CEB-4C09-93CB-389A7E05C159}"/>
          </ac:grpSpMkLst>
        </pc:grpChg>
      </pc:sldChg>
      <pc:sldChg chg="add del">
        <pc:chgData name="Rand, Peder" userId="71c6ad73-8b57-41ec-b366-3fa52628eba4" providerId="ADAL" clId="{9EBAA097-2FE9-4513-A47B-A5CAD61E868A}" dt="2019-10-09T10:59:16.577" v="130" actId="2696"/>
        <pc:sldMkLst>
          <pc:docMk/>
          <pc:sldMk cId="3108124652" sldId="784"/>
        </pc:sldMkLst>
      </pc:sldChg>
      <pc:sldChg chg="add ord">
        <pc:chgData name="Rand, Peder" userId="71c6ad73-8b57-41ec-b366-3fa52628eba4" providerId="ADAL" clId="{9EBAA097-2FE9-4513-A47B-A5CAD61E868A}" dt="2019-10-09T10:59:33.541" v="133"/>
        <pc:sldMkLst>
          <pc:docMk/>
          <pc:sldMk cId="2503186815" sldId="785"/>
        </pc:sldMkLst>
      </pc:sldChg>
      <pc:sldChg chg="addSp delSp modSp add">
        <pc:chgData name="Rand, Peder" userId="71c6ad73-8b57-41ec-b366-3fa52628eba4" providerId="ADAL" clId="{9EBAA097-2FE9-4513-A47B-A5CAD61E868A}" dt="2019-10-09T11:31:38.890" v="467" actId="20577"/>
        <pc:sldMkLst>
          <pc:docMk/>
          <pc:sldMk cId="3252984954" sldId="786"/>
        </pc:sldMkLst>
        <pc:spChg chg="del">
          <ac:chgData name="Rand, Peder" userId="71c6ad73-8b57-41ec-b366-3fa52628eba4" providerId="ADAL" clId="{9EBAA097-2FE9-4513-A47B-A5CAD61E868A}" dt="2019-10-09T11:31:28.687" v="449"/>
          <ac:spMkLst>
            <pc:docMk/>
            <pc:sldMk cId="3252984954" sldId="786"/>
            <ac:spMk id="2" creationId="{5E8871F9-BED8-4168-A91F-297F20F9E806}"/>
          </ac:spMkLst>
        </pc:spChg>
        <pc:spChg chg="mod">
          <ac:chgData name="Rand, Peder" userId="71c6ad73-8b57-41ec-b366-3fa52628eba4" providerId="ADAL" clId="{9EBAA097-2FE9-4513-A47B-A5CAD61E868A}" dt="2019-10-09T11:31:11.538" v="448" actId="20577"/>
          <ac:spMkLst>
            <pc:docMk/>
            <pc:sldMk cId="3252984954" sldId="786"/>
            <ac:spMk id="3" creationId="{C61AA1D7-04FC-4C46-8907-1C669D438809}"/>
          </ac:spMkLst>
        </pc:spChg>
        <pc:spChg chg="add mod">
          <ac:chgData name="Rand, Peder" userId="71c6ad73-8b57-41ec-b366-3fa52628eba4" providerId="ADAL" clId="{9EBAA097-2FE9-4513-A47B-A5CAD61E868A}" dt="2019-10-09T11:31:28.687" v="449"/>
          <ac:spMkLst>
            <pc:docMk/>
            <pc:sldMk cId="3252984954" sldId="786"/>
            <ac:spMk id="5" creationId="{22952859-05C9-462A-BD25-B880598C6284}"/>
          </ac:spMkLst>
        </pc:spChg>
        <pc:spChg chg="add mod">
          <ac:chgData name="Rand, Peder" userId="71c6ad73-8b57-41ec-b366-3fa52628eba4" providerId="ADAL" clId="{9EBAA097-2FE9-4513-A47B-A5CAD61E868A}" dt="2019-10-09T11:31:38.890" v="467" actId="20577"/>
          <ac:spMkLst>
            <pc:docMk/>
            <pc:sldMk cId="3252984954" sldId="786"/>
            <ac:spMk id="6" creationId="{1F1C9632-477A-4461-88D5-4947520B4804}"/>
          </ac:spMkLst>
        </pc:spChg>
        <pc:spChg chg="add mod">
          <ac:chgData name="Rand, Peder" userId="71c6ad73-8b57-41ec-b366-3fa52628eba4" providerId="ADAL" clId="{9EBAA097-2FE9-4513-A47B-A5CAD61E868A}" dt="2019-10-09T11:31:28.687" v="449"/>
          <ac:spMkLst>
            <pc:docMk/>
            <pc:sldMk cId="3252984954" sldId="786"/>
            <ac:spMk id="7" creationId="{CA954224-1A74-42F8-A2CA-F1A3D0B2E998}"/>
          </ac:spMkLst>
        </pc:spChg>
      </pc:sldChg>
      <pc:sldChg chg="add">
        <pc:chgData name="Rand, Peder" userId="71c6ad73-8b57-41ec-b366-3fa52628eba4" providerId="ADAL" clId="{9EBAA097-2FE9-4513-A47B-A5CAD61E868A}" dt="2019-10-09T11:31:52.563" v="468"/>
        <pc:sldMkLst>
          <pc:docMk/>
          <pc:sldMk cId="612185236" sldId="787"/>
        </pc:sldMkLst>
      </pc:sldChg>
      <pc:sldChg chg="modSp add">
        <pc:chgData name="Rand, Peder" userId="71c6ad73-8b57-41ec-b366-3fa52628eba4" providerId="ADAL" clId="{9EBAA097-2FE9-4513-A47B-A5CAD61E868A}" dt="2019-10-11T13:23:03.200" v="1435" actId="20577"/>
        <pc:sldMkLst>
          <pc:docMk/>
          <pc:sldMk cId="3288087182" sldId="788"/>
        </pc:sldMkLst>
        <pc:spChg chg="mod">
          <ac:chgData name="Rand, Peder" userId="71c6ad73-8b57-41ec-b366-3fa52628eba4" providerId="ADAL" clId="{9EBAA097-2FE9-4513-A47B-A5CAD61E868A}" dt="2019-10-11T13:23:03.200" v="1435" actId="20577"/>
          <ac:spMkLst>
            <pc:docMk/>
            <pc:sldMk cId="3288087182" sldId="788"/>
            <ac:spMk id="2" creationId="{737276AB-7419-47AF-A0A7-12556B987799}"/>
          </ac:spMkLst>
        </pc:spChg>
        <pc:spChg chg="mod">
          <ac:chgData name="Rand, Peder" userId="71c6ad73-8b57-41ec-b366-3fa52628eba4" providerId="ADAL" clId="{9EBAA097-2FE9-4513-A47B-A5CAD61E868A}" dt="2019-10-10T07:46:00.309" v="482" actId="20577"/>
          <ac:spMkLst>
            <pc:docMk/>
            <pc:sldMk cId="3288087182" sldId="788"/>
            <ac:spMk id="3" creationId="{05560566-C82A-4A99-A119-F26900E524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978135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11.10.2019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3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978135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978135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11.10.2019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2311" y="4421825"/>
            <a:ext cx="5618480" cy="4189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3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978135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Title: 1 line only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587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Subline/subtitle, max 2 lines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Author                                     Date</a:t>
            </a:r>
          </a:p>
          <a:p>
            <a:pPr lvl="0"/>
            <a:r>
              <a:rPr lang="nb-NO" dirty="0" err="1"/>
              <a:t>Classification</a:t>
            </a:r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0309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orient="horz" pos="2436">
          <p15:clr>
            <a:srgbClr val="FBAE40"/>
          </p15:clr>
        </p15:guide>
        <p15:guide id="3" orient="horz" pos="16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four_photos_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accent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rgbClr val="0070C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rgbClr val="00206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accent2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our photos message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2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239839"/>
            <a:ext cx="3915907" cy="34659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239375"/>
            <a:ext cx="3960000" cy="34659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24EAC-5A7B-4DA4-99E5-F00208A510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2880"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9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ub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581539"/>
            <a:ext cx="3904826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581075"/>
            <a:ext cx="3960000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BE10D93-3182-4B7D-A397-382814584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1C9E6-44EE-40E9-82AF-12AC427EF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1239838"/>
            <a:ext cx="5310896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239839"/>
            <a:ext cx="2561221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62FAB-0F72-43E5-AF7A-A1CA87171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F9F92-AF09-47C0-BC2B-81F259C25E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93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ub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1581539"/>
            <a:ext cx="5310896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581540"/>
            <a:ext cx="2561221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997B6-A862-4937-B1A3-3BDED4159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8E5BBA-A5BA-4698-8979-6576FA26B8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2005-0A83-49F3-93C3-D54E0C572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239838"/>
            <a:ext cx="5261771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239839"/>
            <a:ext cx="2610730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3CA95-3BDB-48DF-844F-632ECADD61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ub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581540"/>
            <a:ext cx="5261771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581541"/>
            <a:ext cx="2610730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6C76420-09C7-4257-A235-FF7AFBEBA1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E6129-A5E0-4D21-A1DB-99AB6E42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4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hre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47725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4" y="1547725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0" y="2632213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706564" y="2632213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3716701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1" y="3716701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2A584-C370-414F-9A46-4D4230FAB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D09A4-D8B5-4FEF-9A35-83BDDC4689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iv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41171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4" y="1541171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74033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706564" y="2174033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806895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806895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39757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39757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72619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72619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C13E9-4186-4A22-9AE5-5B230461F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920F9-6FD2-4514-A44C-1EAE16D88D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11188" y="1390651"/>
            <a:ext cx="7921629" cy="1074526"/>
          </a:xfrm>
          <a:prstGeom prst="rect">
            <a:avLst/>
          </a:prstGeom>
        </p:spPr>
        <p:txBody>
          <a:bodyPr lIns="182880" tIns="91440" rIns="182880" bIns="91440" anchor="b" anchorCtr="1">
            <a:noAutofit/>
          </a:bodyPr>
          <a:lstStyle>
            <a:lvl1pPr algn="ctr">
              <a:lnSpc>
                <a:spcPts val="4000"/>
              </a:lnSpc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max 2 lines!</a:t>
            </a:r>
            <a:endParaRPr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88" y="2610435"/>
            <a:ext cx="7921625" cy="467867"/>
          </a:xfrm>
          <a:prstGeom prst="rect">
            <a:avLst/>
          </a:prstGeom>
          <a:solidFill>
            <a:schemeClr val="bg1"/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Click to add subline, only 1 line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116448"/>
            <a:ext cx="7921629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051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Write </a:t>
            </a:r>
            <a:r>
              <a:rPr lang="nb-NO" dirty="0" err="1"/>
              <a:t>author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| </a:t>
            </a:r>
            <a:r>
              <a:rPr lang="nb-NO" dirty="0" err="1"/>
              <a:t>write</a:t>
            </a:r>
            <a:r>
              <a:rPr lang="nb-NO" dirty="0"/>
              <a:t> date </a:t>
            </a:r>
            <a:r>
              <a:rPr lang="nb-NO" dirty="0" err="1"/>
              <a:t>here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379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hree messages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527175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27175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632213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04134" y="2632213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737252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04133" y="3737251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3C34-A6A7-4B2E-8EDF-55290CB87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8F050-FD6D-4A90-BF83-FB18B180A3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38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messages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99672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42543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01011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304134" y="3243882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4F295-0A4F-47EA-A932-E1C770C97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C6DE2-29F8-449B-B224-351FEF6221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7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1239375"/>
            <a:ext cx="7921627" cy="34659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7A98-9CB8-4C70-AB51-640FDB548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A85F9-4832-4AC5-B9E3-C9514BA9BF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ub_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581540"/>
            <a:ext cx="7921625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4A2B-6B07-43C2-B458-79F49BC3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1820499-15D2-4B39-AED5-C2B5485DB3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EE7AA-B21E-43C2-957A-F3465364D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F1521-BC60-4C98-AFCD-3F7F77718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C839-16C1-4E3A-9B6F-14E5E3E9E2C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197225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198347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38DCD-30DF-4575-9F80-08A543593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BE747-B22B-4C98-AE78-A6195E8762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1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hree messag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239839"/>
            <a:ext cx="2614136" cy="3465512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1239839"/>
            <a:ext cx="2614136" cy="3465512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1239839"/>
            <a:ext cx="2614136" cy="3465512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3C5975-C9D9-4BA0-9DCE-3979EC09C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AB757-BF75-4C35-BA0E-66B97F63CF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9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hree messages, 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89323"/>
            <a:ext cx="2608165" cy="141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41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89323"/>
            <a:ext cx="2614138" cy="141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8EB50-70FB-41CF-B4BB-2E874C0D1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3B40-AB82-4A4D-8F56-779D9C87FE0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45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hree messages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2A40F-1A23-4E67-8832-9471F9D1F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C5161-BEE6-4539-961B-9AA89BFC8C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5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our messages_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4096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409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4096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409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2B933954-D61D-4666-83FA-EB32E7B36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nb-NO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382B4A6-9C12-4A5E-8BF5-8A1F72D6B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188" y="971550"/>
            <a:ext cx="7921626" cy="1246413"/>
          </a:xfrm>
          <a:prstGeom prst="rect">
            <a:avLst/>
          </a:prstGeom>
          <a:noFill/>
        </p:spPr>
        <p:txBody>
          <a:bodyPr lIns="612000" tIns="108000" rIns="180000" bIns="1080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Insert text here </a:t>
            </a:r>
            <a:br>
              <a:rPr lang="en-US" dirty="0"/>
            </a:br>
            <a:r>
              <a:rPr lang="en-US" dirty="0"/>
              <a:t>max 2 lines!</a:t>
            </a:r>
            <a:endParaRPr lang="nb-NO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FD79C6-6A3E-4BA4-A060-6177CB05C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289465"/>
            <a:ext cx="7921625" cy="331986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defRPr>
            </a:lvl1pPr>
          </a:lstStyle>
          <a:p>
            <a:pPr lvl="0"/>
            <a:r>
              <a:rPr lang="en-US" dirty="0"/>
              <a:t>Insert subtext if needed </a:t>
            </a:r>
          </a:p>
        </p:txBody>
      </p:sp>
    </p:spTree>
    <p:extLst>
      <p:ext uri="{BB962C8B-B14F-4D97-AF65-F5344CB8AC3E}">
        <p14:creationId xmlns:p14="http://schemas.microsoft.com/office/powerpoint/2010/main" val="139241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four messages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2760300"/>
            <a:ext cx="1836000" cy="19450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2760299"/>
            <a:ext cx="1836000" cy="1945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2760299"/>
            <a:ext cx="1835999" cy="19450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2757197"/>
            <a:ext cx="1836000" cy="1945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892335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892335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89233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892335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36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1_one larg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38250"/>
            <a:ext cx="6858000" cy="1394222"/>
          </a:xfrm>
        </p:spPr>
        <p:txBody>
          <a:bodyPr anchor="b"/>
          <a:lstStyle>
            <a:lvl1pPr algn="ctr">
              <a:lnSpc>
                <a:spcPct val="100000"/>
              </a:lnSpc>
              <a:defRPr sz="4500"/>
            </a:lvl1pPr>
          </a:lstStyle>
          <a:p>
            <a:r>
              <a:rPr lang="en-US" dirty="0"/>
              <a:t>Insert title here max </a:t>
            </a:r>
            <a:br>
              <a:rPr lang="en-US" dirty="0"/>
            </a:br>
            <a:r>
              <a:rPr lang="en-US" dirty="0"/>
              <a:t>2 line!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if needed extra small info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E9AF-6F9D-46D0-8B9F-1A7238487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5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764" y="1383490"/>
            <a:ext cx="8130904" cy="3334814"/>
          </a:xfrm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12763" y="441391"/>
            <a:ext cx="8131030" cy="813617"/>
          </a:xfr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07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5" name="Header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1145068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Header">
            <a:extLst>
              <a:ext uri="{FF2B5EF4-FFF2-40B4-BE49-F238E27FC236}">
                <a16:creationId xmlns:a16="http://schemas.microsoft.com/office/drawing/2014/main" id="{A16155B3-8C24-4E39-8CC9-015B8AA14C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4D7CBF15-49D0-460B-9412-30A2D24971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316659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21709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0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ess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725D1-AD72-4356-A42A-132A9722DA4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52486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hree photo 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rgbClr val="0070C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rgbClr val="00206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hree photo message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F0FCC6-6D05-417B-8812-1E9A0E3CEC4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banner"/>
          <p:cNvGrpSpPr/>
          <p:nvPr userDrawn="1"/>
        </p:nvGrpSpPr>
        <p:grpSpPr>
          <a:xfrm>
            <a:off x="0" y="-2"/>
            <a:ext cx="9148711" cy="296429"/>
            <a:chOff x="0" y="-2"/>
            <a:chExt cx="9148711" cy="296429"/>
          </a:xfrm>
        </p:grpSpPr>
        <p:sp>
          <p:nvSpPr>
            <p:cNvPr id="11" name="BG shape"/>
            <p:cNvSpPr/>
            <p:nvPr userDrawn="1"/>
          </p:nvSpPr>
          <p:spPr>
            <a:xfrm>
              <a:off x="0" y="4"/>
              <a:ext cx="914400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6" name="Nordic Semiconductor"/>
            <p:cNvSpPr txBox="1">
              <a:spLocks/>
            </p:cNvSpPr>
            <p:nvPr userDrawn="1"/>
          </p:nvSpPr>
          <p:spPr>
            <a:xfrm>
              <a:off x="518186" y="32109"/>
              <a:ext cx="3315687" cy="264318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50" dirty="0">
                  <a:solidFill>
                    <a:schemeClr val="bg1"/>
                  </a:solidFill>
                </a:rPr>
                <a:t>© Nordic Semiconductor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  <p:sp>
          <p:nvSpPr>
            <p:cNvPr id="18" name="Corner shape"/>
            <p:cNvSpPr/>
            <p:nvPr userDrawn="1"/>
          </p:nvSpPr>
          <p:spPr>
            <a:xfrm rot="10800000">
              <a:off x="8826758" y="-2"/>
              <a:ext cx="321953" cy="208937"/>
            </a:xfrm>
            <a:custGeom>
              <a:avLst/>
              <a:gdLst>
                <a:gd name="connsiteX0" fmla="*/ 0 w 1461154"/>
                <a:gd name="connsiteY0" fmla="*/ 1461154 h 1461154"/>
                <a:gd name="connsiteX1" fmla="*/ 0 w 1461154"/>
                <a:gd name="connsiteY1" fmla="*/ 0 h 1461154"/>
                <a:gd name="connsiteX2" fmla="*/ 1461154 w 1461154"/>
                <a:gd name="connsiteY2" fmla="*/ 1461154 h 1461154"/>
                <a:gd name="connsiteX3" fmla="*/ 0 w 1461154"/>
                <a:gd name="connsiteY3" fmla="*/ 1461154 h 1461154"/>
                <a:gd name="connsiteX0" fmla="*/ 0 w 1593129"/>
                <a:gd name="connsiteY0" fmla="*/ 1461154 h 1461154"/>
                <a:gd name="connsiteX1" fmla="*/ 0 w 1593129"/>
                <a:gd name="connsiteY1" fmla="*/ 0 h 1461154"/>
                <a:gd name="connsiteX2" fmla="*/ 1593129 w 1593129"/>
                <a:gd name="connsiteY2" fmla="*/ 1461154 h 1461154"/>
                <a:gd name="connsiteX3" fmla="*/ 0 w 1593129"/>
                <a:gd name="connsiteY3" fmla="*/ 1461154 h 1461154"/>
                <a:gd name="connsiteX0" fmla="*/ 4713 w 1597842"/>
                <a:gd name="connsiteY0" fmla="*/ 1036948 h 1036948"/>
                <a:gd name="connsiteX1" fmla="*/ 0 w 1597842"/>
                <a:gd name="connsiteY1" fmla="*/ 0 h 1036948"/>
                <a:gd name="connsiteX2" fmla="*/ 1597842 w 1597842"/>
                <a:gd name="connsiteY2" fmla="*/ 1036948 h 1036948"/>
                <a:gd name="connsiteX3" fmla="*/ 4713 w 1597842"/>
                <a:gd name="connsiteY3" fmla="*/ 1036948 h 10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842" h="1036948">
                  <a:moveTo>
                    <a:pt x="4713" y="1036948"/>
                  </a:moveTo>
                  <a:lnTo>
                    <a:pt x="0" y="0"/>
                  </a:lnTo>
                  <a:lnTo>
                    <a:pt x="1597842" y="1036948"/>
                  </a:lnTo>
                  <a:lnTo>
                    <a:pt x="4713" y="103694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88" y="589331"/>
            <a:ext cx="7921627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line </a:t>
            </a:r>
            <a:r>
              <a:rPr lang="nb-NO" dirty="0" err="1"/>
              <a:t>only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1239895"/>
            <a:ext cx="7921625" cy="346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4A4D2-8B96-45CD-A1C6-55B52E817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5" y="4767263"/>
            <a:ext cx="383752" cy="274637"/>
          </a:xfrm>
          <a:prstGeom prst="rect">
            <a:avLst/>
          </a:prstGeom>
        </p:spPr>
        <p:txBody>
          <a:bodyPr vert="horz" lIns="182880" tIns="45720" rIns="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Stricktly confidential" hidden="1"/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23" name="BG red"/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rgbClr val="FF58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 strictly"/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STRICTLY CONFIDENTIAL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Confidential">
            <a:extLst>
              <a:ext uri="{FF2B5EF4-FFF2-40B4-BE49-F238E27FC236}">
                <a16:creationId xmlns:a16="http://schemas.microsoft.com/office/drawing/2014/main" id="{6CDB1053-932F-4B9B-B47B-2D02B1C276F5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3" name="BG yellow">
              <a:extLst>
                <a:ext uri="{FF2B5EF4-FFF2-40B4-BE49-F238E27FC236}">
                  <a16:creationId xmlns:a16="http://schemas.microsoft.com/office/drawing/2014/main" id="{240FCEAD-51A7-4616-A77C-B72E1C1B7451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Confidential text">
              <a:extLst>
                <a:ext uri="{FF2B5EF4-FFF2-40B4-BE49-F238E27FC236}">
                  <a16:creationId xmlns:a16="http://schemas.microsoft.com/office/drawing/2014/main" id="{0D871510-08DC-421B-98E5-450E260A52E6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CONFIDENTIAL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Internal" hidden="1">
            <a:extLst>
              <a:ext uri="{FF2B5EF4-FFF2-40B4-BE49-F238E27FC236}">
                <a16:creationId xmlns:a16="http://schemas.microsoft.com/office/drawing/2014/main" id="{A0EDA376-EBD8-4570-92D9-E89E35C94D3D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9" name="BG green">
              <a:extLst>
                <a:ext uri="{FF2B5EF4-FFF2-40B4-BE49-F238E27FC236}">
                  <a16:creationId xmlns:a16="http://schemas.microsoft.com/office/drawing/2014/main" id="{C408E6AC-7BD2-4F02-996B-CA5A250307A9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Internal text">
              <a:extLst>
                <a:ext uri="{FF2B5EF4-FFF2-40B4-BE49-F238E27FC236}">
                  <a16:creationId xmlns:a16="http://schemas.microsoft.com/office/drawing/2014/main" id="{02D08022-800A-4D01-BC92-14C40E6583A2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INTERNAL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5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6" r:id="rId3"/>
    <p:sldLayoutId id="2147483764" r:id="rId4"/>
    <p:sldLayoutId id="2147483765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7" r:id="rId25"/>
    <p:sldLayoutId id="2147483786" r:id="rId26"/>
    <p:sldLayoutId id="2147483788" r:id="rId27"/>
    <p:sldLayoutId id="2147483789" r:id="rId28"/>
    <p:sldLayoutId id="2147483790" r:id="rId29"/>
    <p:sldLayoutId id="2147483792" r:id="rId30"/>
    <p:sldLayoutId id="2147483791" r:id="rId31"/>
    <p:sldLayoutId id="2147483793" r:id="rId32"/>
  </p:sldLayoutIdLst>
  <p:hf hdr="0" ft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34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>
          <p15:clr>
            <a:srgbClr val="9FCC3B"/>
          </p15:clr>
        </p15:guide>
        <p15:guide id="2" orient="horz" pos="612">
          <p15:clr>
            <a:srgbClr val="F26B43"/>
          </p15:clr>
        </p15:guide>
        <p15:guide id="3" orient="horz" pos="876">
          <p15:clr>
            <a:srgbClr val="F26B43"/>
          </p15:clr>
        </p15:guide>
        <p15:guide id="4" orient="horz" pos="2964">
          <p15:clr>
            <a:srgbClr val="9FCC3B"/>
          </p15:clr>
        </p15:guide>
        <p15:guide id="5" pos="5375">
          <p15:clr>
            <a:srgbClr val="9FCC3B"/>
          </p15:clr>
        </p15:guide>
        <p15:guide id="6" orient="horz" pos="7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8DFE-BB7A-4A3D-B072-FAA71A86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86" y="2683388"/>
            <a:ext cx="8055228" cy="814388"/>
          </a:xfrm>
        </p:spPr>
        <p:txBody>
          <a:bodyPr>
            <a:normAutofit/>
          </a:bodyPr>
          <a:lstStyle/>
          <a:p>
            <a:r>
              <a:rPr lang="fi-FI" dirty="0"/>
              <a:t>nRF9160 FOTA Strategy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D380F-6CFC-410E-BA7A-63EAD51A2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Nordic Semiconductor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A522-D2BE-44EB-B2E0-2E7255089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V1.1A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3C56B5-A17A-455F-9433-597B6532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2" y="266882"/>
            <a:ext cx="3471531" cy="24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813332-6AFA-4B4E-8BE2-7EBD822A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4" y="1383489"/>
            <a:ext cx="8130904" cy="2332503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w/Thingy:91 and SDK 1.0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 device into </a:t>
            </a:r>
            <a:r>
              <a:rPr lang="en-US" i="1" dirty="0"/>
              <a:t>Serial Recovery Mode </a:t>
            </a:r>
            <a:r>
              <a:rPr lang="en-US" dirty="0"/>
              <a:t>by holding Thingy:91 button down during 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nRF9160 bootloader stops the boot sequence and await new application firmware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 sends new firmware over UART (USB through nRF52840 in Thingy:91)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Upcoming in Oct/Nov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nRF Connect Programmer and </a:t>
            </a:r>
            <a:r>
              <a:rPr lang="en-US" dirty="0" err="1"/>
              <a:t>nrfjprog</a:t>
            </a:r>
            <a:r>
              <a:rPr lang="en-US" dirty="0"/>
              <a:t> updated to support nRF9160 serial recovery and application DFU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DFU controlled from USART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Zephyr feature that Nordic currently have no example for –similar to FOTA expect for interface (serial vs. HTTP)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External host sends the new application image over USART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Application verifies and authenticates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Application Re-boots to swap/replace active application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Modem firmware DFU over serial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93175-CF9D-42FE-A95E-89CB72ED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Serial Device Firmware Update (DFU)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CF280-257F-433A-9CE1-AE3C4A8B2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62" y="2078062"/>
            <a:ext cx="653926" cy="653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98D3F2-6972-4C8A-889A-E93C539C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35" y="2488801"/>
            <a:ext cx="234092" cy="229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C7C0C-E808-429F-94F7-9426C9E1F89E}"/>
              </a:ext>
            </a:extLst>
          </p:cNvPr>
          <p:cNvSpPr/>
          <p:nvPr/>
        </p:nvSpPr>
        <p:spPr>
          <a:xfrm>
            <a:off x="2979517" y="3729121"/>
            <a:ext cx="3420377" cy="120063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>
                <a:solidFill>
                  <a:schemeClr val="accent1"/>
                </a:solidFill>
              </a:rPr>
              <a:t>nRF9160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AE814-3D3B-466A-A785-DF24E10354D5}"/>
              </a:ext>
            </a:extLst>
          </p:cNvPr>
          <p:cNvSpPr/>
          <p:nvPr/>
        </p:nvSpPr>
        <p:spPr>
          <a:xfrm>
            <a:off x="3135530" y="4082922"/>
            <a:ext cx="1002768" cy="74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nb-NO" sz="1100" dirty="0">
                <a:solidFill>
                  <a:schemeClr val="bg1"/>
                </a:solidFill>
              </a:rPr>
            </a:br>
            <a:r>
              <a:rPr lang="nb-NO" sz="1100" dirty="0">
                <a:solidFill>
                  <a:schemeClr val="bg1"/>
                </a:solidFill>
              </a:rPr>
              <a:t>Application</a:t>
            </a:r>
          </a:p>
          <a:p>
            <a:pPr algn="ctr"/>
            <a:br>
              <a:rPr lang="nb-NO" sz="800" dirty="0">
                <a:solidFill>
                  <a:schemeClr val="bg1"/>
                </a:solidFill>
              </a:rPr>
            </a:br>
            <a:endParaRPr lang="nb-NO" sz="11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DA877-D081-43DE-B0DA-99AC9B84FBDE}"/>
              </a:ext>
            </a:extLst>
          </p:cNvPr>
          <p:cNvSpPr/>
          <p:nvPr/>
        </p:nvSpPr>
        <p:spPr>
          <a:xfrm>
            <a:off x="5260766" y="4082922"/>
            <a:ext cx="1002768" cy="7406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100" dirty="0">
                <a:solidFill>
                  <a:schemeClr val="bg1"/>
                </a:solidFill>
              </a:rPr>
              <a:t>LTE-M / NB-IoT</a:t>
            </a:r>
          </a:p>
          <a:p>
            <a:pPr algn="ctr"/>
            <a:r>
              <a:rPr lang="nb-NO" sz="1100" dirty="0">
                <a:solidFill>
                  <a:schemeClr val="bg1"/>
                </a:solidFill>
              </a:rPr>
              <a:t>Modem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1FAF934-E32B-4104-A07D-54837FD05805}"/>
              </a:ext>
            </a:extLst>
          </p:cNvPr>
          <p:cNvSpPr/>
          <p:nvPr/>
        </p:nvSpPr>
        <p:spPr>
          <a:xfrm>
            <a:off x="3790527" y="4588232"/>
            <a:ext cx="813698" cy="164841"/>
          </a:xfrm>
          <a:prstGeom prst="leftRightArrow">
            <a:avLst/>
          </a:prstGeom>
          <a:noFill/>
          <a:ln w="0">
            <a:solidFill>
              <a:schemeClr val="bg2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BC1EA-8D05-4DDB-8E92-FC7918E44655}"/>
              </a:ext>
            </a:extLst>
          </p:cNvPr>
          <p:cNvSpPr txBox="1"/>
          <p:nvPr/>
        </p:nvSpPr>
        <p:spPr bwMode="auto">
          <a:xfrm>
            <a:off x="4291509" y="4014093"/>
            <a:ext cx="896736" cy="28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800" dirty="0">
                <a:solidFill>
                  <a:schemeClr val="tx2"/>
                </a:solidFill>
              </a:rPr>
              <a:t>BSD socket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E96357E-7748-419D-BE1C-9847C5D9C0B8}"/>
              </a:ext>
            </a:extLst>
          </p:cNvPr>
          <p:cNvSpPr/>
          <p:nvPr/>
        </p:nvSpPr>
        <p:spPr>
          <a:xfrm>
            <a:off x="4251164" y="4383493"/>
            <a:ext cx="893758" cy="139458"/>
          </a:xfrm>
          <a:prstGeom prst="leftRightArrow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FA811-458D-4C2C-B3F5-0351C36E3354}"/>
              </a:ext>
            </a:extLst>
          </p:cNvPr>
          <p:cNvSpPr txBox="1"/>
          <p:nvPr/>
        </p:nvSpPr>
        <p:spPr bwMode="auto">
          <a:xfrm>
            <a:off x="6515449" y="4135289"/>
            <a:ext cx="540986" cy="1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800" dirty="0">
                <a:solidFill>
                  <a:schemeClr val="tx2"/>
                </a:solidFill>
              </a:rPr>
              <a:t>LTE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7D13705-5664-4481-AD53-3DCD7250AC55}"/>
              </a:ext>
            </a:extLst>
          </p:cNvPr>
          <p:cNvSpPr/>
          <p:nvPr/>
        </p:nvSpPr>
        <p:spPr>
          <a:xfrm>
            <a:off x="6414028" y="4383493"/>
            <a:ext cx="762000" cy="139458"/>
          </a:xfrm>
          <a:prstGeom prst="leftRightArrow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BA58C-FE76-44B0-931D-43940D941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14" y="3638921"/>
            <a:ext cx="762000" cy="1152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08BE0-1A1E-4CA4-A9B2-5845EE240664}"/>
              </a:ext>
            </a:extLst>
          </p:cNvPr>
          <p:cNvSpPr txBox="1"/>
          <p:nvPr/>
        </p:nvSpPr>
        <p:spPr bwMode="auto">
          <a:xfrm>
            <a:off x="7369151" y="4707929"/>
            <a:ext cx="540986" cy="1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800" dirty="0">
                <a:solidFill>
                  <a:schemeClr val="tx2"/>
                </a:solidFill>
              </a:rPr>
              <a:t>LTE</a:t>
            </a:r>
            <a:br>
              <a:rPr lang="nb-NO" sz="800" dirty="0">
                <a:solidFill>
                  <a:schemeClr val="tx2"/>
                </a:solidFill>
              </a:rPr>
            </a:br>
            <a:r>
              <a:rPr lang="nb-NO" sz="800" dirty="0">
                <a:solidFill>
                  <a:schemeClr val="tx2"/>
                </a:solidFill>
              </a:rPr>
              <a:t>Base station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E5FC4-CD1E-41D5-834D-F2575C4D2983}"/>
              </a:ext>
            </a:extLst>
          </p:cNvPr>
          <p:cNvSpPr txBox="1"/>
          <p:nvPr/>
        </p:nvSpPr>
        <p:spPr bwMode="auto">
          <a:xfrm>
            <a:off x="2052988" y="4460216"/>
            <a:ext cx="896736" cy="27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800" dirty="0">
                <a:solidFill>
                  <a:schemeClr val="tx2"/>
                </a:solidFill>
              </a:rPr>
              <a:t>UART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06D6CFA-7C19-4511-BBE9-96F2382F9909}"/>
              </a:ext>
            </a:extLst>
          </p:cNvPr>
          <p:cNvSpPr/>
          <p:nvPr/>
        </p:nvSpPr>
        <p:spPr>
          <a:xfrm>
            <a:off x="2059834" y="4378783"/>
            <a:ext cx="893758" cy="139458"/>
          </a:xfrm>
          <a:prstGeom prst="leftRightArrow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D4386-137C-4F9A-96D2-D3DFEA692378}"/>
              </a:ext>
            </a:extLst>
          </p:cNvPr>
          <p:cNvSpPr/>
          <p:nvPr/>
        </p:nvSpPr>
        <p:spPr>
          <a:xfrm>
            <a:off x="667391" y="3771935"/>
            <a:ext cx="1379480" cy="120063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>
                <a:solidFill>
                  <a:schemeClr val="accent1"/>
                </a:solidFill>
              </a:rPr>
              <a:t>Host Application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1E2CB8-D8EC-4DBE-A931-60574E994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17" y="4377170"/>
            <a:ext cx="642044" cy="519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47155B-D191-4B3D-B3D1-F7B5D9C8A67E}"/>
              </a:ext>
            </a:extLst>
          </p:cNvPr>
          <p:cNvSpPr txBox="1"/>
          <p:nvPr/>
        </p:nvSpPr>
        <p:spPr bwMode="auto">
          <a:xfrm>
            <a:off x="2069374" y="4135289"/>
            <a:ext cx="896736" cy="4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800" dirty="0">
                <a:solidFill>
                  <a:schemeClr val="tx2"/>
                </a:solidFill>
              </a:rPr>
              <a:t>AT commands</a:t>
            </a:r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276AB-7419-47AF-A0A7-12556B98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version</a:t>
            </a:r>
            <a:r>
              <a:rPr lang="nb-NO" dirty="0"/>
              <a:t> is 0.6.0</a:t>
            </a:r>
          </a:p>
          <a:p>
            <a:r>
              <a:rPr lang="nb-NO" dirty="0"/>
              <a:t>	</a:t>
            </a:r>
            <a:r>
              <a:rPr lang="nb-NO" dirty="0" err="1"/>
              <a:t>Certified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1.0.1 modem </a:t>
            </a:r>
            <a:r>
              <a:rPr lang="nb-NO" dirty="0" err="1"/>
              <a:t>firmware</a:t>
            </a:r>
            <a:r>
              <a:rPr lang="nb-NO" dirty="0"/>
              <a:t> at Verizon</a:t>
            </a:r>
          </a:p>
          <a:p>
            <a:r>
              <a:rPr lang="nb-NO" dirty="0"/>
              <a:t>	</a:t>
            </a:r>
            <a:r>
              <a:rPr lang="nb-NO" dirty="0" err="1"/>
              <a:t>Mainly</a:t>
            </a:r>
            <a:r>
              <a:rPr lang="nb-NO" dirty="0"/>
              <a:t> supports modem FOTA</a:t>
            </a:r>
          </a:p>
          <a:p>
            <a:r>
              <a:rPr lang="nb-NO" dirty="0"/>
              <a:t>	Not </a:t>
            </a:r>
            <a:r>
              <a:rPr lang="nb-NO" dirty="0" err="1"/>
              <a:t>tested</a:t>
            </a:r>
            <a:r>
              <a:rPr lang="nb-NO" dirty="0"/>
              <a:t> to </a:t>
            </a:r>
            <a:r>
              <a:rPr lang="nb-NO" dirty="0" err="1"/>
              <a:t>production</a:t>
            </a:r>
            <a:r>
              <a:rPr lang="nb-NO" dirty="0"/>
              <a:t> </a:t>
            </a:r>
            <a:r>
              <a:rPr lang="nb-NO" dirty="0" err="1"/>
              <a:t>quality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Upcoming</a:t>
            </a:r>
            <a:r>
              <a:rPr lang="nb-NO" dirty="0"/>
              <a:t> </a:t>
            </a:r>
            <a:r>
              <a:rPr lang="nb-NO" dirty="0" err="1"/>
              <a:t>version</a:t>
            </a:r>
            <a:r>
              <a:rPr lang="nb-NO" dirty="0"/>
              <a:t> is 0.7.0 </a:t>
            </a:r>
          </a:p>
          <a:p>
            <a:r>
              <a:rPr lang="nb-NO" dirty="0"/>
              <a:t>	Will be </a:t>
            </a:r>
            <a:r>
              <a:rPr lang="nb-NO" dirty="0" err="1"/>
              <a:t>certified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Verizon </a:t>
            </a:r>
            <a:r>
              <a:rPr lang="nb-NO" dirty="0" err="1"/>
              <a:t>on</a:t>
            </a:r>
            <a:r>
              <a:rPr lang="nb-NO" dirty="0"/>
              <a:t> MFW 1.0.1 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October</a:t>
            </a:r>
            <a:endParaRPr lang="nb-NO" dirty="0"/>
          </a:p>
          <a:p>
            <a:r>
              <a:rPr lang="nb-NO" dirty="0"/>
              <a:t>	</a:t>
            </a:r>
            <a:r>
              <a:rPr lang="nb-NO" dirty="0" err="1"/>
              <a:t>Improved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 </a:t>
            </a:r>
          </a:p>
          <a:p>
            <a:r>
              <a:rPr lang="nb-NO" dirty="0"/>
              <a:t>	</a:t>
            </a:r>
            <a:r>
              <a:rPr lang="nb-NO" dirty="0" err="1"/>
              <a:t>Optional</a:t>
            </a:r>
            <a:r>
              <a:rPr lang="nb-NO" dirty="0"/>
              <a:t> </a:t>
            </a:r>
            <a:r>
              <a:rPr lang="nb-NO" dirty="0" err="1"/>
              <a:t>interfaces</a:t>
            </a:r>
            <a:endParaRPr lang="nb-NO" dirty="0"/>
          </a:p>
          <a:p>
            <a:r>
              <a:rPr lang="nb-NO" dirty="0"/>
              <a:t>	Better </a:t>
            </a:r>
            <a:r>
              <a:rPr lang="nb-NO" dirty="0" err="1"/>
              <a:t>tested</a:t>
            </a:r>
            <a:r>
              <a:rPr lang="nb-NO" dirty="0"/>
              <a:t> – full </a:t>
            </a:r>
            <a:r>
              <a:rPr lang="nb-NO" dirty="0" err="1"/>
              <a:t>release</a:t>
            </a:r>
            <a:r>
              <a:rPr lang="nb-NO" dirty="0"/>
              <a:t> testing </a:t>
            </a:r>
            <a:r>
              <a:rPr lang="nb-NO" dirty="0" err="1"/>
              <a:t>with</a:t>
            </a:r>
            <a:r>
              <a:rPr lang="nb-NO" dirty="0"/>
              <a:t> SDK in November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60566-C82A-4A99-A119-F26900E5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Verizon LWM2M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8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FB3AD4-EF74-462F-9D02-65462C4B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Firmware 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2255-9838-4C8A-AC27-EDEC1A1DE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9" y="3492499"/>
            <a:ext cx="3668712" cy="1212851"/>
          </a:xfrm>
        </p:spPr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Firmware</a:t>
            </a:r>
            <a:endParaRPr lang="nb-NO" dirty="0"/>
          </a:p>
          <a:p>
            <a:pPr lvl="1"/>
            <a:r>
              <a:rPr lang="nb-NO" dirty="0"/>
              <a:t>Full </a:t>
            </a:r>
            <a:r>
              <a:rPr lang="nb-NO" dirty="0" err="1"/>
              <a:t>update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MCU Manager</a:t>
            </a:r>
          </a:p>
          <a:p>
            <a:pPr lvl="1"/>
            <a:r>
              <a:rPr lang="nb-NO" dirty="0"/>
              <a:t>Max 512 kB image for on-chip </a:t>
            </a:r>
            <a:r>
              <a:rPr lang="nb-NO" dirty="0" err="1"/>
              <a:t>swap</a:t>
            </a:r>
            <a:r>
              <a:rPr lang="nb-NO" dirty="0"/>
              <a:t> </a:t>
            </a:r>
            <a:r>
              <a:rPr lang="nb-NO" dirty="0" err="1"/>
              <a:t>operation</a:t>
            </a:r>
            <a:endParaRPr lang="nb-NO" dirty="0"/>
          </a:p>
          <a:p>
            <a:pPr marL="143992" lvl="1" indent="0">
              <a:buNone/>
            </a:pPr>
            <a:endParaRPr lang="nb-N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337030-4CEB-4C09-93CB-389A7E05C159}"/>
              </a:ext>
            </a:extLst>
          </p:cNvPr>
          <p:cNvGrpSpPr/>
          <p:nvPr/>
        </p:nvGrpSpPr>
        <p:grpSpPr>
          <a:xfrm>
            <a:off x="1677767" y="1265321"/>
            <a:ext cx="5173883" cy="1903329"/>
            <a:chOff x="1677767" y="1265321"/>
            <a:chExt cx="3420377" cy="12006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EB36A5-1A68-4CB9-888D-B41DEA6F2F6D}"/>
                </a:ext>
              </a:extLst>
            </p:cNvPr>
            <p:cNvSpPr/>
            <p:nvPr/>
          </p:nvSpPr>
          <p:spPr>
            <a:xfrm>
              <a:off x="1677767" y="1265321"/>
              <a:ext cx="3420377" cy="120063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400" dirty="0">
                  <a:solidFill>
                    <a:schemeClr val="accent1"/>
                  </a:solidFill>
                </a:rPr>
                <a:t>nRF9160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0EFFD3-A06E-4662-87EB-7152A398B086}"/>
                </a:ext>
              </a:extLst>
            </p:cNvPr>
            <p:cNvSpPr/>
            <p:nvPr/>
          </p:nvSpPr>
          <p:spPr>
            <a:xfrm>
              <a:off x="1833780" y="1619122"/>
              <a:ext cx="1002768" cy="74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br>
                <a:rPr lang="nb-NO" sz="1100" dirty="0">
                  <a:solidFill>
                    <a:schemeClr val="bg1"/>
                  </a:solidFill>
                </a:rPr>
              </a:br>
              <a:r>
                <a:rPr lang="nb-NO" sz="1100" dirty="0">
                  <a:solidFill>
                    <a:schemeClr val="bg1"/>
                  </a:solidFill>
                </a:rPr>
                <a:t>Application</a:t>
              </a:r>
            </a:p>
            <a:p>
              <a:pPr algn="ctr"/>
              <a:br>
                <a:rPr lang="nb-NO" sz="800" dirty="0">
                  <a:solidFill>
                    <a:schemeClr val="bg1"/>
                  </a:solidFill>
                </a:rPr>
              </a:br>
              <a:endParaRPr lang="nb-NO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141C62-D9EF-4040-A119-F01ACE5E8B2E}"/>
                </a:ext>
              </a:extLst>
            </p:cNvPr>
            <p:cNvSpPr/>
            <p:nvPr/>
          </p:nvSpPr>
          <p:spPr>
            <a:xfrm>
              <a:off x="3959016" y="1619122"/>
              <a:ext cx="1002768" cy="74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 dirty="0">
                  <a:solidFill>
                    <a:schemeClr val="bg1"/>
                  </a:solidFill>
                </a:rPr>
                <a:t>LTE-M / NB-IoT</a:t>
              </a:r>
            </a:p>
            <a:p>
              <a:pPr algn="ctr"/>
              <a:r>
                <a:rPr lang="nb-NO" sz="1100" dirty="0">
                  <a:solidFill>
                    <a:schemeClr val="bg1"/>
                  </a:solidFill>
                </a:rPr>
                <a:t>Modem</a:t>
              </a:r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BA0D6C72-0ED2-46A0-A2AC-F36890507257}"/>
                </a:ext>
              </a:extLst>
            </p:cNvPr>
            <p:cNvSpPr/>
            <p:nvPr/>
          </p:nvSpPr>
          <p:spPr>
            <a:xfrm>
              <a:off x="2488777" y="2124432"/>
              <a:ext cx="813698" cy="164841"/>
            </a:xfrm>
            <a:prstGeom prst="leftRightArrow">
              <a:avLst/>
            </a:prstGeom>
            <a:noFill/>
            <a:ln w="0">
              <a:solidFill>
                <a:schemeClr val="bg2">
                  <a:lumMod val="50000"/>
                </a:schemeClr>
              </a:solidFill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3902B-D1BA-4287-9448-CD00028754F5}"/>
                </a:ext>
              </a:extLst>
            </p:cNvPr>
            <p:cNvSpPr txBox="1"/>
            <p:nvPr/>
          </p:nvSpPr>
          <p:spPr bwMode="auto">
            <a:xfrm>
              <a:off x="2989759" y="1550293"/>
              <a:ext cx="896736" cy="28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800" dirty="0">
                  <a:solidFill>
                    <a:schemeClr val="tx2"/>
                  </a:solidFill>
                </a:rPr>
                <a:t>BSD socket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E908810F-DE94-43C8-AA02-723F7D956D73}"/>
                </a:ext>
              </a:extLst>
            </p:cNvPr>
            <p:cNvSpPr/>
            <p:nvPr/>
          </p:nvSpPr>
          <p:spPr>
            <a:xfrm>
              <a:off x="2949414" y="1919693"/>
              <a:ext cx="893758" cy="139458"/>
            </a:xfrm>
            <a:prstGeom prst="leftRightArrow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5D1ADD-D793-4916-996E-AFEF6877519D}"/>
              </a:ext>
            </a:extLst>
          </p:cNvPr>
          <p:cNvSpPr txBox="1">
            <a:spLocks/>
          </p:cNvSpPr>
          <p:nvPr/>
        </p:nvSpPr>
        <p:spPr bwMode="auto">
          <a:xfrm>
            <a:off x="4292602" y="3492499"/>
            <a:ext cx="3668712" cy="121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989" indent="-233989" algn="l" rtl="0" eaLnBrk="1" fontAlgn="base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377981" indent="-233989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611970" indent="-179992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buSzPct val="85000"/>
              <a:buFontTx/>
              <a:buBlip>
                <a:blip r:embed="rId2"/>
              </a:buBlip>
              <a:defRPr sz="1000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354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2942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882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295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297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298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Modem </a:t>
            </a:r>
            <a:r>
              <a:rPr lang="nb-NO" dirty="0" err="1"/>
              <a:t>Firmware</a:t>
            </a:r>
            <a:endParaRPr lang="nb-NO" dirty="0"/>
          </a:p>
          <a:p>
            <a:pPr lvl="1"/>
            <a:r>
              <a:rPr lang="nb-NO" dirty="0" err="1"/>
              <a:t>Differential</a:t>
            </a:r>
            <a:r>
              <a:rPr lang="nb-NO" dirty="0"/>
              <a:t>,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for </a:t>
            </a:r>
            <a:r>
              <a:rPr lang="nb-NO" dirty="0" err="1"/>
              <a:t>bug</a:t>
            </a:r>
            <a:r>
              <a:rPr lang="nb-NO" dirty="0"/>
              <a:t> </a:t>
            </a:r>
            <a:r>
              <a:rPr lang="nb-NO" dirty="0" err="1"/>
              <a:t>fixes</a:t>
            </a:r>
            <a:endParaRPr lang="nb-NO" dirty="0"/>
          </a:p>
          <a:p>
            <a:pPr lvl="1"/>
            <a:r>
              <a:rPr lang="nb-NO" dirty="0"/>
              <a:t>Full 2.5 MB </a:t>
            </a:r>
            <a:r>
              <a:rPr lang="nb-NO" dirty="0" err="1"/>
              <a:t>update</a:t>
            </a:r>
            <a:r>
              <a:rPr lang="nb-NO" dirty="0"/>
              <a:t> for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952859-05C9-462A-BD25-B880598C62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1C9632-477A-4461-88D5-4947520B4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Modem </a:t>
            </a:r>
            <a:r>
              <a:rPr lang="nb-NO" dirty="0" err="1"/>
              <a:t>Firmware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954224-1A74-42F8-A2CA-F1A3D0B2E9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AA1D7-04FC-4C46-8907-1C669D4388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8963"/>
            <a:ext cx="7921625" cy="509587"/>
          </a:xfrm>
        </p:spPr>
        <p:txBody>
          <a:bodyPr/>
          <a:lstStyle/>
          <a:p>
            <a:r>
              <a:rPr lang="nb-NO" dirty="0"/>
              <a:t>Modem </a:t>
            </a:r>
            <a:r>
              <a:rPr lang="nb-NO" dirty="0" err="1"/>
              <a:t>firmware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E4C3-4004-40C4-9CD0-80285F2665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59825" y="4767263"/>
            <a:ext cx="384175" cy="274637"/>
          </a:xfrm>
        </p:spPr>
        <p:txBody>
          <a:bodyPr/>
          <a:lstStyle/>
          <a:p>
            <a:fld id="{206E8520-2104-4AD5-8681-84E58E92599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EFE2C-08D1-40C0-AA5A-47E6FD9ACF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i-FI"/>
              <a:t>Version number structure: a.b.c</a:t>
            </a:r>
          </a:p>
          <a:p>
            <a:pPr lvl="1"/>
            <a:r>
              <a:rPr lang="fi-FI"/>
              <a:t>a = Major version</a:t>
            </a:r>
          </a:p>
          <a:p>
            <a:pPr lvl="1"/>
            <a:r>
              <a:rPr lang="fi-FI"/>
              <a:t>b = Minor version</a:t>
            </a:r>
          </a:p>
          <a:p>
            <a:pPr lvl="1"/>
            <a:r>
              <a:rPr lang="fi-FI"/>
              <a:t>c = Bug fix number</a:t>
            </a:r>
          </a:p>
          <a:p>
            <a:r>
              <a:rPr lang="en-US"/>
              <a:t>Bug fix number = </a:t>
            </a:r>
            <a:r>
              <a:rPr lang="en-US" b="1"/>
              <a:t>Bug fix release</a:t>
            </a:r>
            <a:r>
              <a:rPr lang="en-US"/>
              <a:t> to earlier delivery.</a:t>
            </a:r>
          </a:p>
          <a:p>
            <a:r>
              <a:rPr lang="en-US"/>
              <a:t>Minor Version = </a:t>
            </a:r>
            <a:r>
              <a:rPr lang="en-US" b="1">
                <a:solidFill>
                  <a:schemeClr val="accent3"/>
                </a:solidFill>
              </a:rPr>
              <a:t>Feature Release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/>
              <a:t>without Application API Break. </a:t>
            </a:r>
          </a:p>
          <a:p>
            <a:r>
              <a:rPr lang="en-US"/>
              <a:t>Major Version = </a:t>
            </a:r>
            <a:r>
              <a:rPr lang="en-US">
                <a:solidFill>
                  <a:schemeClr val="accent3"/>
                </a:solidFill>
              </a:rPr>
              <a:t>Feature Release </a:t>
            </a:r>
            <a:r>
              <a:rPr lang="en-US"/>
              <a:t>that causes Application API break.</a:t>
            </a:r>
            <a:endParaRPr lang="fi-FI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FB3AD4-EF74-462F-9D02-65462C4B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Modem Firmware Versions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FB3AD4-EF74-462F-9D02-65462C4B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Modem FOTA Strategy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2F088E2-3D50-480F-9696-09EEAD0FB9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150915"/>
            <a:ext cx="7921627" cy="1009943"/>
          </a:xfrm>
        </p:spPr>
        <p:txBody>
          <a:bodyPr/>
          <a:lstStyle/>
          <a:p>
            <a:r>
              <a:rPr lang="fi-FI" dirty="0"/>
              <a:t>Delta FOTA Upgrades will be provided between successive bug fix releases.</a:t>
            </a:r>
          </a:p>
          <a:p>
            <a:pPr lvl="1"/>
            <a:r>
              <a:rPr lang="fi-FI" dirty="0"/>
              <a:t>For instance:</a:t>
            </a:r>
          </a:p>
          <a:p>
            <a:endParaRPr lang="fi-FI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84EF8A-4888-421C-A442-F0207F911026}"/>
              </a:ext>
            </a:extLst>
          </p:cNvPr>
          <p:cNvSpPr/>
          <p:nvPr/>
        </p:nvSpPr>
        <p:spPr>
          <a:xfrm>
            <a:off x="2117235" y="2277843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x.0.0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CB2522-CF71-4B9D-9946-E33CCDEA038C}"/>
              </a:ext>
            </a:extLst>
          </p:cNvPr>
          <p:cNvSpPr/>
          <p:nvPr/>
        </p:nvSpPr>
        <p:spPr>
          <a:xfrm>
            <a:off x="3485767" y="2277843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x.0.1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DCDD4D-1E23-4E1E-AE24-571F616514C0}"/>
              </a:ext>
            </a:extLst>
          </p:cNvPr>
          <p:cNvSpPr/>
          <p:nvPr/>
        </p:nvSpPr>
        <p:spPr>
          <a:xfrm>
            <a:off x="4894189" y="2277843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x.0.2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46BF6-757D-4E2A-8D4B-A192452E3A9A}"/>
              </a:ext>
            </a:extLst>
          </p:cNvPr>
          <p:cNvSpPr/>
          <p:nvPr/>
        </p:nvSpPr>
        <p:spPr>
          <a:xfrm>
            <a:off x="6219762" y="2278227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x.0.3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3D85D-5ACD-47C3-B188-B662BC0BD7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95131" y="2418800"/>
            <a:ext cx="899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09716-0B9B-49E3-8604-7C98C8123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403553" y="2418800"/>
            <a:ext cx="816209" cy="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58840D-023F-46BD-8238-493D186E0D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26599" y="2418800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AAB1E-A404-4D1F-8851-2B91BB0FE148}"/>
              </a:ext>
            </a:extLst>
          </p:cNvPr>
          <p:cNvSpPr txBox="1"/>
          <p:nvPr/>
        </p:nvSpPr>
        <p:spPr bwMode="auto">
          <a:xfrm>
            <a:off x="2691035" y="2102366"/>
            <a:ext cx="625966" cy="2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90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Delta file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49F5B-6AD1-430B-A960-9898B9045B4E}"/>
              </a:ext>
            </a:extLst>
          </p:cNvPr>
          <p:cNvSpPr txBox="1"/>
          <p:nvPr/>
        </p:nvSpPr>
        <p:spPr bwMode="auto">
          <a:xfrm>
            <a:off x="4110198" y="2096909"/>
            <a:ext cx="625966" cy="2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90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Delta file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E3E3C-013C-4915-BF7C-66D5CBE9B843}"/>
              </a:ext>
            </a:extLst>
          </p:cNvPr>
          <p:cNvSpPr txBox="1"/>
          <p:nvPr/>
        </p:nvSpPr>
        <p:spPr bwMode="auto">
          <a:xfrm>
            <a:off x="5498674" y="2104634"/>
            <a:ext cx="625966" cy="2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90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Delta file 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F81FD2C3-41A1-4F91-84FA-27FCAA00A6A7}"/>
              </a:ext>
            </a:extLst>
          </p:cNvPr>
          <p:cNvSpPr txBox="1">
            <a:spLocks/>
          </p:cNvSpPr>
          <p:nvPr/>
        </p:nvSpPr>
        <p:spPr bwMode="auto">
          <a:xfrm>
            <a:off x="611188" y="2707422"/>
            <a:ext cx="7921627" cy="8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989" indent="-233989" algn="l" rtl="0" eaLnBrk="1" fontAlgn="base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377981" indent="-233989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611970" indent="-179992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buSzPct val="85000"/>
              <a:buFontTx/>
              <a:buBlip>
                <a:blip r:embed="rId2"/>
              </a:buBlip>
              <a:defRPr sz="1000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354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2942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882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295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297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298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Delta FOTA updates will not be provided between Feature Releases </a:t>
            </a:r>
          </a:p>
          <a:p>
            <a:endParaRPr lang="fi-FI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4FD17B-57D3-4D11-9F8F-F688F081D817}"/>
              </a:ext>
            </a:extLst>
          </p:cNvPr>
          <p:cNvSpPr/>
          <p:nvPr/>
        </p:nvSpPr>
        <p:spPr>
          <a:xfrm>
            <a:off x="2181671" y="3311712"/>
            <a:ext cx="555392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x.0.0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0FBDEC-6C11-4F27-9CA8-9F257E683FCB}"/>
              </a:ext>
            </a:extLst>
          </p:cNvPr>
          <p:cNvSpPr/>
          <p:nvPr/>
        </p:nvSpPr>
        <p:spPr>
          <a:xfrm>
            <a:off x="2181671" y="3750312"/>
            <a:ext cx="555392" cy="268505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x.1.0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CF67DD-E87C-4F28-88F7-669A0CDD0456}"/>
              </a:ext>
            </a:extLst>
          </p:cNvPr>
          <p:cNvSpPr/>
          <p:nvPr/>
        </p:nvSpPr>
        <p:spPr>
          <a:xfrm>
            <a:off x="2181671" y="4169152"/>
            <a:ext cx="555392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</a:t>
            </a:r>
            <a:r>
              <a:rPr lang="fi-FI" sz="1000">
                <a:solidFill>
                  <a:schemeClr val="tx1"/>
                </a:solidFill>
              </a:rPr>
              <a:t>+1.0.0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8C09F-1BF4-46AE-8B98-0D47B97111D4}"/>
              </a:ext>
            </a:extLst>
          </p:cNvPr>
          <p:cNvSpPr/>
          <p:nvPr/>
        </p:nvSpPr>
        <p:spPr>
          <a:xfrm>
            <a:off x="3600834" y="3311712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x.0.1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4FCCB1-CB70-4A4C-8534-A3074952104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41666" y="3452669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5749A4-C176-4478-9E5D-330CE2FE77AB}"/>
              </a:ext>
            </a:extLst>
          </p:cNvPr>
          <p:cNvCxnSpPr>
            <a:cxnSpLocks/>
          </p:cNvCxnSpPr>
          <p:nvPr/>
        </p:nvCxnSpPr>
        <p:spPr>
          <a:xfrm>
            <a:off x="4110198" y="3461871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9FD478-4781-4671-9552-0F8B4B452121}"/>
              </a:ext>
            </a:extLst>
          </p:cNvPr>
          <p:cNvSpPr/>
          <p:nvPr/>
        </p:nvSpPr>
        <p:spPr>
          <a:xfrm>
            <a:off x="3600834" y="3734583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x.1.1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771B1C-C873-4CB0-8C07-DE29CAC11853}"/>
              </a:ext>
            </a:extLst>
          </p:cNvPr>
          <p:cNvSpPr/>
          <p:nvPr/>
        </p:nvSpPr>
        <p:spPr>
          <a:xfrm>
            <a:off x="3600834" y="4164183"/>
            <a:ext cx="509364" cy="281914"/>
          </a:xfrm>
          <a:prstGeom prst="roundRect">
            <a:avLst/>
          </a:prstGeom>
          <a:solidFill>
            <a:srgbClr val="FFFFFF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x</a:t>
            </a:r>
            <a:r>
              <a:rPr lang="fi-FI" sz="1000">
                <a:solidFill>
                  <a:schemeClr val="tx1"/>
                </a:solidFill>
              </a:rPr>
              <a:t>+1.0.1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BEEF70-0593-4D85-AE7E-374400A99773}"/>
              </a:ext>
            </a:extLst>
          </p:cNvPr>
          <p:cNvCxnSpPr>
            <a:cxnSpLocks/>
          </p:cNvCxnSpPr>
          <p:nvPr/>
        </p:nvCxnSpPr>
        <p:spPr>
          <a:xfrm>
            <a:off x="2741666" y="3875540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F0988D-35E3-4720-801D-D1654E63061C}"/>
              </a:ext>
            </a:extLst>
          </p:cNvPr>
          <p:cNvCxnSpPr>
            <a:cxnSpLocks/>
          </p:cNvCxnSpPr>
          <p:nvPr/>
        </p:nvCxnSpPr>
        <p:spPr>
          <a:xfrm>
            <a:off x="2741666" y="4305140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5C0658-F96C-47EE-BFFC-0BF6B61028BA}"/>
              </a:ext>
            </a:extLst>
          </p:cNvPr>
          <p:cNvCxnSpPr>
            <a:cxnSpLocks/>
          </p:cNvCxnSpPr>
          <p:nvPr/>
        </p:nvCxnSpPr>
        <p:spPr>
          <a:xfrm>
            <a:off x="4110198" y="3884564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9CA3E7-783C-4301-AB28-49EE99E78AD7}"/>
              </a:ext>
            </a:extLst>
          </p:cNvPr>
          <p:cNvCxnSpPr>
            <a:cxnSpLocks/>
          </p:cNvCxnSpPr>
          <p:nvPr/>
        </p:nvCxnSpPr>
        <p:spPr>
          <a:xfrm>
            <a:off x="4110198" y="4305140"/>
            <a:ext cx="85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4A6C7-60EE-46B8-A65B-74FCCA712952}"/>
              </a:ext>
            </a:extLst>
          </p:cNvPr>
          <p:cNvSpPr txBox="1"/>
          <p:nvPr/>
        </p:nvSpPr>
        <p:spPr bwMode="auto">
          <a:xfrm>
            <a:off x="5099775" y="3077753"/>
            <a:ext cx="914400" cy="38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2400" b="1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…</a:t>
            </a:r>
            <a:endParaRPr lang="en-US" sz="2400" b="1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963A01-3D60-4D4C-969B-1217CD536AF4}"/>
              </a:ext>
            </a:extLst>
          </p:cNvPr>
          <p:cNvSpPr txBox="1"/>
          <p:nvPr/>
        </p:nvSpPr>
        <p:spPr bwMode="auto">
          <a:xfrm>
            <a:off x="5099775" y="3467066"/>
            <a:ext cx="914400" cy="38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2400" b="1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…</a:t>
            </a:r>
            <a:endParaRPr lang="en-US" sz="2400" b="1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70B74A-D345-41BE-A30E-BE6D62A7BA9F}"/>
              </a:ext>
            </a:extLst>
          </p:cNvPr>
          <p:cNvSpPr txBox="1"/>
          <p:nvPr/>
        </p:nvSpPr>
        <p:spPr bwMode="auto">
          <a:xfrm>
            <a:off x="5109466" y="3924588"/>
            <a:ext cx="914400" cy="38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2400" b="1" dirty="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…</a:t>
            </a:r>
            <a:endParaRPr lang="en-US" sz="2400" b="1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0A2808-D1AF-4E0E-AEB3-CA0B0A918DF1}"/>
              </a:ext>
            </a:extLst>
          </p:cNvPr>
          <p:cNvSpPr txBox="1"/>
          <p:nvPr/>
        </p:nvSpPr>
        <p:spPr bwMode="auto">
          <a:xfrm>
            <a:off x="2853664" y="3182741"/>
            <a:ext cx="625966" cy="2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90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Delta file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BBAD26-FBE7-4D80-AE42-D64D0FCC20AF}"/>
              </a:ext>
            </a:extLst>
          </p:cNvPr>
          <p:cNvSpPr txBox="1"/>
          <p:nvPr/>
        </p:nvSpPr>
        <p:spPr bwMode="auto">
          <a:xfrm>
            <a:off x="2853664" y="3633640"/>
            <a:ext cx="625966" cy="2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90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Delta file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E8DF-0914-4FF0-A44C-36A92D5F4C57}"/>
              </a:ext>
            </a:extLst>
          </p:cNvPr>
          <p:cNvSpPr txBox="1"/>
          <p:nvPr/>
        </p:nvSpPr>
        <p:spPr bwMode="auto">
          <a:xfrm>
            <a:off x="2853664" y="4088893"/>
            <a:ext cx="625966" cy="2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fi-FI" sz="90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Delta file 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205E5DD-2C02-4963-B7EC-3C8183734BBD}"/>
              </a:ext>
            </a:extLst>
          </p:cNvPr>
          <p:cNvSpPr txBox="1">
            <a:spLocks/>
          </p:cNvSpPr>
          <p:nvPr/>
        </p:nvSpPr>
        <p:spPr bwMode="auto">
          <a:xfrm>
            <a:off x="611188" y="4506284"/>
            <a:ext cx="8532812" cy="8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989" indent="-233989" algn="l" rtl="0" eaLnBrk="1" fontAlgn="base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377981" indent="-233989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611970" indent="-179992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buSzPct val="85000"/>
              <a:buFontTx/>
              <a:buBlip>
                <a:blip r:embed="rId2"/>
              </a:buBlip>
              <a:defRPr sz="1000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354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2942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882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295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297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298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Full new modem firmware image download requires external memory of 3 MB</a:t>
            </a:r>
          </a:p>
          <a:p>
            <a:pPr lvl="1"/>
            <a:r>
              <a:rPr lang="fi-FI" dirty="0"/>
              <a:t>Not yet supported by the application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53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952859-05C9-462A-BD25-B880598C62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1C9632-477A-4461-88D5-4947520B4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Modem </a:t>
            </a:r>
            <a:r>
              <a:rPr lang="nb-NO" dirty="0" err="1"/>
              <a:t>Firmware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954224-1A74-42F8-A2CA-F1A3D0B2E9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AA1D7-04FC-4C46-8907-1C669D4388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8963"/>
            <a:ext cx="7921625" cy="509587"/>
          </a:xfrm>
        </p:spPr>
        <p:txBody>
          <a:bodyPr/>
          <a:lstStyle/>
          <a:p>
            <a:r>
              <a:rPr lang="nb-NO" dirty="0"/>
              <a:t>Modem </a:t>
            </a:r>
            <a:r>
              <a:rPr lang="nb-NO" dirty="0" err="1"/>
              <a:t>firmware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E4C3-4004-40C4-9CD0-80285F2665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59825" y="4767263"/>
            <a:ext cx="384175" cy="274637"/>
          </a:xfrm>
        </p:spPr>
        <p:txBody>
          <a:bodyPr/>
          <a:lstStyle/>
          <a:p>
            <a:fld id="{206E8520-2104-4AD5-8681-84E58E92599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8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813332-6AFA-4B4E-8BE2-7EBD822A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4" y="1383489"/>
            <a:ext cx="8130904" cy="3097677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download to device with example using HTTP or HTTPS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protocols can be implemented by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 Cloud manages devices, firmware and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 firmware images, versioning and create device update plans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user sets up and controls the actual update for the selected devices (</a:t>
            </a:r>
            <a:r>
              <a:rPr lang="en-US" i="1" dirty="0"/>
              <a:t>AWS Jobs)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Device Shadow Service that can validate firmware versions in the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Production offering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MQTT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MQTT used by nRF Cloud (also AWS, Google Cloud and MS Azure)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Connects to AWS MQTT broker and subscribes to related AWS Jobs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metadata over MQTT, payload over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solution yet for NB-IoT networks, only supporting UDP</a:t>
            </a:r>
          </a:p>
          <a:p>
            <a:pPr marL="897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LWM2M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Verizon </a:t>
            </a:r>
            <a:r>
              <a:rPr lang="en-US" dirty="0" err="1"/>
              <a:t>ThingSpace</a:t>
            </a:r>
            <a:r>
              <a:rPr lang="en-US" dirty="0"/>
              <a:t> and </a:t>
            </a:r>
            <a:r>
              <a:rPr lang="en-US" i="1" dirty="0"/>
              <a:t>LWM2M_carrier </a:t>
            </a:r>
            <a:r>
              <a:rPr lang="en-US" dirty="0"/>
              <a:t>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generic solution available for other clouds/hosts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93175-CF9D-42FE-A95E-89CB72ED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Enhanced FOTA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A86D5B-29A9-41B6-B005-99591DBA3B2D}"/>
              </a:ext>
            </a:extLst>
          </p:cNvPr>
          <p:cNvGraphicFramePr>
            <a:graphicFrameLocks noGrp="1"/>
          </p:cNvGraphicFramePr>
          <p:nvPr/>
        </p:nvGraphicFramePr>
        <p:xfrm>
          <a:off x="5304732" y="2920217"/>
          <a:ext cx="3765121" cy="175646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971322">
                  <a:extLst>
                    <a:ext uri="{9D8B030D-6E8A-4147-A177-3AD203B41FA5}">
                      <a16:colId xmlns:a16="http://schemas.microsoft.com/office/drawing/2014/main" val="3230007611"/>
                    </a:ext>
                  </a:extLst>
                </a:gridCol>
                <a:gridCol w="806066">
                  <a:extLst>
                    <a:ext uri="{9D8B030D-6E8A-4147-A177-3AD203B41FA5}">
                      <a16:colId xmlns:a16="http://schemas.microsoft.com/office/drawing/2014/main" val="1620200022"/>
                    </a:ext>
                  </a:extLst>
                </a:gridCol>
                <a:gridCol w="987733">
                  <a:extLst>
                    <a:ext uri="{9D8B030D-6E8A-4147-A177-3AD203B41FA5}">
                      <a16:colId xmlns:a16="http://schemas.microsoft.com/office/drawing/2014/main" val="1365250926"/>
                    </a:ext>
                  </a:extLst>
                </a:gridCol>
              </a:tblGrid>
              <a:tr h="5352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162050" algn="l"/>
                        </a:tabLst>
                      </a:pPr>
                      <a:r>
                        <a:rPr lang="nb-NO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FOTA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tabLst>
                          <a:tab pos="1162050" algn="l"/>
                        </a:tabLst>
                      </a:pPr>
                      <a:r>
                        <a:rPr lang="nb-NO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MQTT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tabLst>
                          <a:tab pos="1162050" algn="l"/>
                        </a:tabLst>
                      </a:pPr>
                      <a:r>
                        <a:rPr lang="nb-NO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LWM2M</a:t>
                      </a:r>
                    </a:p>
                    <a:p>
                      <a:pPr marL="0" algn="ctr" defTabSz="914400" rtl="0" eaLnBrk="1" latinLnBrk="0" hangingPunct="1">
                        <a:tabLst>
                          <a:tab pos="1162050" algn="l"/>
                        </a:tabLst>
                      </a:pPr>
                      <a:r>
                        <a:rPr lang="nb-NO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(Verizon)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52813"/>
                  </a:ext>
                </a:extLst>
              </a:tr>
              <a:tr h="305299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New MCUBoot image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800" b="1" i="0" kern="1200" baseline="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  <a:endParaRPr lang="en-US" sz="800" b="1" i="0" kern="1200" baseline="0" noProof="0" dirty="0">
                        <a:solidFill>
                          <a:srgbClr val="00B050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-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36557"/>
                  </a:ext>
                </a:extLst>
              </a:tr>
              <a:tr h="305299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New Application image 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i="0" kern="1200" baseline="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  <a:endParaRPr lang="en-US" sz="800" b="1" i="0" kern="1200" baseline="0" noProof="0" dirty="0">
                        <a:solidFill>
                          <a:srgbClr val="00B050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-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540430"/>
                  </a:ext>
                </a:extLst>
              </a:tr>
              <a:tr h="305299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Differential Modem image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i="0" kern="1200" baseline="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  <a:endParaRPr lang="en-US" sz="800" b="1" i="0" kern="1200" baseline="0" noProof="0" dirty="0">
                        <a:solidFill>
                          <a:srgbClr val="00B050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i="0" kern="1200" baseline="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  <a:endParaRPr lang="en-US" sz="800" b="1" i="0" kern="1200" baseline="0" noProof="0" dirty="0">
                        <a:solidFill>
                          <a:srgbClr val="00B050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50549"/>
                  </a:ext>
                </a:extLst>
              </a:tr>
              <a:tr h="305299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Full Modem image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-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nb-NO" sz="8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-</a:t>
                      </a:r>
                      <a:endParaRPr lang="en-US" sz="8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57530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2294BC6-1CD5-428A-98EC-5A89DAC97E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96" y="1765580"/>
            <a:ext cx="772550" cy="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4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EF2993-F42D-4DB0-962C-C8856A89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Most NB-IoT </a:t>
            </a:r>
            <a:r>
              <a:rPr lang="nb-NO" dirty="0" err="1"/>
              <a:t>networks</a:t>
            </a:r>
            <a:r>
              <a:rPr lang="nb-NO" dirty="0"/>
              <a:t> do not support TCP </a:t>
            </a:r>
            <a:r>
              <a:rPr lang="nb-NO" dirty="0" err="1"/>
              <a:t>communication</a:t>
            </a:r>
            <a:r>
              <a:rPr lang="nb-NO" dirty="0"/>
              <a:t> </a:t>
            </a:r>
            <a:r>
              <a:rPr lang="nb-NO" dirty="0" err="1"/>
              <a:t>well</a:t>
            </a:r>
            <a:endParaRPr lang="nb-NO" dirty="0"/>
          </a:p>
          <a:p>
            <a:r>
              <a:rPr lang="nb-NO" dirty="0"/>
              <a:t>UDP-</a:t>
            </a:r>
            <a:r>
              <a:rPr lang="nb-NO" dirty="0" err="1"/>
              <a:t>based</a:t>
            </a:r>
            <a:r>
              <a:rPr lang="nb-NO" dirty="0"/>
              <a:t> transfer </a:t>
            </a:r>
            <a:r>
              <a:rPr lang="nb-NO" dirty="0" err="1"/>
              <a:t>protocols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generally</a:t>
            </a:r>
            <a:r>
              <a:rPr lang="nb-NO" dirty="0"/>
              <a:t> </a:t>
            </a:r>
            <a:r>
              <a:rPr lang="nb-NO" dirty="0" err="1"/>
              <a:t>supported</a:t>
            </a:r>
            <a:endParaRPr lang="nb-NO" dirty="0"/>
          </a:p>
          <a:p>
            <a:r>
              <a:rPr lang="nb-NO" dirty="0"/>
              <a:t>Customer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modify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download</a:t>
            </a:r>
            <a:r>
              <a:rPr lang="nb-NO" dirty="0"/>
              <a:t> agent for FOTA to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UDP-</a:t>
            </a:r>
            <a:r>
              <a:rPr lang="nb-NO" dirty="0" err="1"/>
              <a:t>based</a:t>
            </a:r>
            <a:r>
              <a:rPr lang="nb-NO" dirty="0"/>
              <a:t> server </a:t>
            </a:r>
            <a:r>
              <a:rPr lang="nb-NO" dirty="0" err="1"/>
              <a:t>infrastructure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61BB6-8A4C-4BA3-8378-6440886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FOTA over NB-IoT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93175-CF9D-42FE-A95E-89CB72ED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41391"/>
            <a:ext cx="8131030" cy="813617"/>
          </a:xfrm>
        </p:spPr>
        <p:txBody>
          <a:bodyPr/>
          <a:lstStyle/>
          <a:p>
            <a:r>
              <a:rPr lang="nb-NO" sz="2800" dirty="0"/>
              <a:t>Enhanced FOTA cont.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4A0508-D108-4990-B201-94DC3D808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57" y="1593709"/>
            <a:ext cx="857234" cy="490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94BC6-1CD5-428A-98EC-5A89DAC97E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27" y="1111205"/>
            <a:ext cx="805556" cy="805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4253BC-6021-4BA8-BC47-802D79FE52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56" y="2385730"/>
            <a:ext cx="1046894" cy="1026838"/>
          </a:xfrm>
          <a:prstGeom prst="rect">
            <a:avLst/>
          </a:pr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143F3000-2102-4CC8-BEE9-A23AD93ABA4A}"/>
              </a:ext>
            </a:extLst>
          </p:cNvPr>
          <p:cNvSpPr/>
          <p:nvPr/>
        </p:nvSpPr>
        <p:spPr>
          <a:xfrm rot="20731225">
            <a:off x="3715867" y="1721174"/>
            <a:ext cx="1640777" cy="169006"/>
          </a:xfrm>
          <a:prstGeom prst="arc">
            <a:avLst>
              <a:gd name="adj1" fmla="val 10909794"/>
              <a:gd name="adj2" fmla="val 0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b-NO" dirty="0"/>
              <a:t>MQTT</a:t>
            </a:r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B91C0B-5918-42FA-B38C-327F00146092}"/>
              </a:ext>
            </a:extLst>
          </p:cNvPr>
          <p:cNvSpPr/>
          <p:nvPr/>
        </p:nvSpPr>
        <p:spPr>
          <a:xfrm rot="1185886">
            <a:off x="3701483" y="2539855"/>
            <a:ext cx="2750220" cy="308709"/>
          </a:xfrm>
          <a:prstGeom prst="arc">
            <a:avLst>
              <a:gd name="adj1" fmla="val 10909794"/>
              <a:gd name="adj2" fmla="val 20512075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b-NO" dirty="0"/>
              <a:t>HTML/HTMLS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A7976-210B-45FB-926E-B14F5C568E75}"/>
              </a:ext>
            </a:extLst>
          </p:cNvPr>
          <p:cNvSpPr txBox="1"/>
          <p:nvPr/>
        </p:nvSpPr>
        <p:spPr bwMode="auto">
          <a:xfrm>
            <a:off x="672222" y="1459976"/>
            <a:ext cx="915854" cy="18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1ADD0-853D-4DF7-8BFA-B30A5E080B21}"/>
              </a:ext>
            </a:extLst>
          </p:cNvPr>
          <p:cNvSpPr txBox="1"/>
          <p:nvPr/>
        </p:nvSpPr>
        <p:spPr bwMode="auto">
          <a:xfrm>
            <a:off x="7101841" y="1229812"/>
            <a:ext cx="1700522" cy="9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800" b="1" dirty="0"/>
              <a:t>User/ nRF Cloud services:</a:t>
            </a:r>
          </a:p>
          <a:p>
            <a:pPr marL="0" lvl="1"/>
            <a:endParaRPr lang="en-US" sz="8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Manage devices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Manage firmware images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Control/trigger updates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Device Shadow Service</a:t>
            </a:r>
          </a:p>
          <a:p>
            <a:pPr marL="0" lvl="1"/>
            <a:endParaRPr lang="en-US" sz="800" dirty="0"/>
          </a:p>
          <a:p>
            <a:pPr marL="0" lvl="1"/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4B883-C24D-4AAB-815A-1D0EC5A905ED}"/>
              </a:ext>
            </a:extLst>
          </p:cNvPr>
          <p:cNvSpPr txBox="1"/>
          <p:nvPr/>
        </p:nvSpPr>
        <p:spPr bwMode="auto">
          <a:xfrm>
            <a:off x="7111989" y="2606763"/>
            <a:ext cx="1629270" cy="65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800" b="1" dirty="0"/>
              <a:t>Storage services:</a:t>
            </a:r>
          </a:p>
          <a:p>
            <a:pPr marL="0" lvl="1"/>
            <a:endParaRPr lang="en-US" sz="8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Host firmware images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HTTPS:// … URL to image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4BA30C4-1857-4BE4-8D3E-7A65B8F5CC1F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3455600"/>
          <a:ext cx="7602697" cy="1581531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005127">
                  <a:extLst>
                    <a:ext uri="{9D8B030D-6E8A-4147-A177-3AD203B41FA5}">
                      <a16:colId xmlns:a16="http://schemas.microsoft.com/office/drawing/2014/main" val="1620200022"/>
                    </a:ext>
                  </a:extLst>
                </a:gridCol>
                <a:gridCol w="3597570">
                  <a:extLst>
                    <a:ext uri="{9D8B030D-6E8A-4147-A177-3AD203B41FA5}">
                      <a16:colId xmlns:a16="http://schemas.microsoft.com/office/drawing/2014/main" val="1365250926"/>
                    </a:ext>
                  </a:extLst>
                </a:gridCol>
              </a:tblGrid>
              <a:tr h="1807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162050" algn="l"/>
                        </a:tabLst>
                      </a:pPr>
                      <a:r>
                        <a:rPr lang="nb-NO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Application/MCUBoot 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162050" algn="l"/>
                        </a:tabLst>
                      </a:pPr>
                      <a:r>
                        <a:rPr lang="nb-NO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Modem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52813"/>
                  </a:ext>
                </a:extLst>
              </a:tr>
              <a:tr h="809273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HTTP(S) ‘downloader’ receives new image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Complete image is stored in application swap space​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Verifies and authenticates the image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Re-boots to swap/replace active application or </a:t>
                      </a:r>
                      <a:r>
                        <a:rPr lang="en-US" sz="900" b="0" i="0" kern="1200" baseline="0" noProof="0" dirty="0" err="1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MCUBoot</a:t>
                      </a:r>
                      <a:endParaRPr lang="en-US" sz="9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9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900" b="0" i="0" kern="1200" baseline="0" noProof="0" dirty="0">
                        <a:solidFill>
                          <a:schemeClr val="tx2"/>
                        </a:solidFill>
                        <a:latin typeface="Gotham Light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Encryption planned for future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HTTP(S) downloader’ receive new image​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Differential image  – small size​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Transfer image to modem​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Modem firmware decrypt and authenticate new image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baseline="0" noProof="0" dirty="0">
                          <a:solidFill>
                            <a:schemeClr val="tx2"/>
                          </a:solidFill>
                          <a:latin typeface="Gotham Light" charset="0"/>
                          <a:ea typeface="+mn-ea"/>
                          <a:cs typeface="+mn-cs"/>
                        </a:rPr>
                        <a:t>Modem re-boots to apply new image​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36557"/>
                  </a:ext>
                </a:extLst>
              </a:tr>
            </a:tbl>
          </a:graphicData>
        </a:graphic>
      </p:graphicFrame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16760C1C-F208-41D1-9A67-1CEEC0194FAF}"/>
              </a:ext>
            </a:extLst>
          </p:cNvPr>
          <p:cNvSpPr/>
          <p:nvPr/>
        </p:nvSpPr>
        <p:spPr>
          <a:xfrm>
            <a:off x="1305235" y="2212519"/>
            <a:ext cx="813698" cy="164841"/>
          </a:xfrm>
          <a:prstGeom prst="leftRightArrow">
            <a:avLst/>
          </a:prstGeom>
          <a:noFill/>
          <a:ln w="0">
            <a:solidFill>
              <a:schemeClr val="bg2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0AAB8-9EA8-4E2D-A09A-225D37F100BA}"/>
              </a:ext>
            </a:extLst>
          </p:cNvPr>
          <p:cNvSpPr/>
          <p:nvPr/>
        </p:nvSpPr>
        <p:spPr>
          <a:xfrm>
            <a:off x="263033" y="1406130"/>
            <a:ext cx="3420377" cy="120063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>
                <a:solidFill>
                  <a:schemeClr val="accent1"/>
                </a:solidFill>
              </a:rPr>
              <a:t>nRF9160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D4E708-73C8-4DA0-9F01-1DE7C4DB1BF6}"/>
              </a:ext>
            </a:extLst>
          </p:cNvPr>
          <p:cNvSpPr/>
          <p:nvPr/>
        </p:nvSpPr>
        <p:spPr>
          <a:xfrm>
            <a:off x="431375" y="1703378"/>
            <a:ext cx="1002768" cy="74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nb-NO" sz="1100" dirty="0">
                <a:solidFill>
                  <a:schemeClr val="bg1"/>
                </a:solidFill>
              </a:rPr>
            </a:br>
            <a:r>
              <a:rPr lang="nb-NO" sz="1100" dirty="0">
                <a:solidFill>
                  <a:schemeClr val="bg1"/>
                </a:solidFill>
              </a:rPr>
              <a:t>Application</a:t>
            </a:r>
          </a:p>
          <a:p>
            <a:pPr algn="ctr"/>
            <a:br>
              <a:rPr lang="nb-NO" sz="800" dirty="0">
                <a:solidFill>
                  <a:schemeClr val="bg1"/>
                </a:solidFill>
              </a:rPr>
            </a:br>
            <a:endParaRPr lang="nb-NO" sz="11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0AF21F-AE6F-4FCD-8FD8-665C63E79571}"/>
              </a:ext>
            </a:extLst>
          </p:cNvPr>
          <p:cNvSpPr/>
          <p:nvPr/>
        </p:nvSpPr>
        <p:spPr>
          <a:xfrm>
            <a:off x="2556611" y="1703378"/>
            <a:ext cx="1002768" cy="7406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100" dirty="0">
                <a:solidFill>
                  <a:schemeClr val="bg1"/>
                </a:solidFill>
              </a:rPr>
              <a:t>LTE-M / NB-IoT</a:t>
            </a:r>
          </a:p>
          <a:p>
            <a:pPr algn="ctr"/>
            <a:r>
              <a:rPr lang="nb-NO" sz="1100" dirty="0">
                <a:solidFill>
                  <a:schemeClr val="bg1"/>
                </a:solidFill>
              </a:rPr>
              <a:t>Modem</a:t>
            </a: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6284833E-F6A9-4875-B060-B77A77DC0A69}"/>
              </a:ext>
            </a:extLst>
          </p:cNvPr>
          <p:cNvSpPr/>
          <p:nvPr/>
        </p:nvSpPr>
        <p:spPr>
          <a:xfrm>
            <a:off x="1528931" y="2192611"/>
            <a:ext cx="813698" cy="164841"/>
          </a:xfrm>
          <a:prstGeom prst="leftRightArrow">
            <a:avLst/>
          </a:prstGeom>
          <a:noFill/>
          <a:ln w="0">
            <a:solidFill>
              <a:schemeClr val="bg2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BC4C9-B9D8-4675-8AA8-DD27F42A02F2}"/>
              </a:ext>
            </a:extLst>
          </p:cNvPr>
          <p:cNvSpPr txBox="1"/>
          <p:nvPr/>
        </p:nvSpPr>
        <p:spPr bwMode="auto">
          <a:xfrm>
            <a:off x="1587354" y="1634549"/>
            <a:ext cx="896736" cy="28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800" dirty="0">
                <a:solidFill>
                  <a:schemeClr val="tx2"/>
                </a:solidFill>
              </a:rPr>
              <a:t>BSD socket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B08691BF-66FD-4249-B2BE-BE22C6F654CF}"/>
              </a:ext>
            </a:extLst>
          </p:cNvPr>
          <p:cNvSpPr/>
          <p:nvPr/>
        </p:nvSpPr>
        <p:spPr>
          <a:xfrm>
            <a:off x="1547009" y="2003949"/>
            <a:ext cx="893758" cy="139458"/>
          </a:xfrm>
          <a:prstGeom prst="leftRightArrow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62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Nordic Master Template_1.0">
  <a:themeElements>
    <a:clrScheme name="Nordic New">
      <a:dk1>
        <a:srgbClr val="333F48"/>
      </a:dk1>
      <a:lt1>
        <a:srgbClr val="FFFFFF"/>
      </a:lt1>
      <a:dk2>
        <a:srgbClr val="768692"/>
      </a:dk2>
      <a:lt2>
        <a:srgbClr val="D9E1E2"/>
      </a:lt2>
      <a:accent1>
        <a:srgbClr val="00A9CE"/>
      </a:accent1>
      <a:accent2>
        <a:srgbClr val="6AD1E3"/>
      </a:accent2>
      <a:accent3>
        <a:srgbClr val="0033A0"/>
      </a:accent3>
      <a:accent4>
        <a:srgbClr val="0077C8"/>
      </a:accent4>
      <a:accent5>
        <a:srgbClr val="D0DF00"/>
      </a:accent5>
      <a:accent6>
        <a:srgbClr val="FFCD00"/>
      </a:accent6>
      <a:hlink>
        <a:srgbClr val="FF585D"/>
      </a:hlink>
      <a:folHlink>
        <a:srgbClr val="FFCD00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50000"/>
          </a:srgb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>
          <a:lnSpc>
            <a:spcPct val="130000"/>
          </a:lnSpc>
          <a:spcBef>
            <a:spcPts val="400"/>
          </a:spcBef>
          <a:spcAft>
            <a:spcPts val="0"/>
          </a:spcAft>
          <a:buClr>
            <a:srgbClr val="00A9CE"/>
          </a:buClr>
          <a:buSzPct val="100000"/>
          <a:defRPr sz="1600" dirty="0" err="1">
            <a:solidFill>
              <a:srgbClr val="333F48"/>
            </a:solidFill>
            <a:latin typeface="Gotham Light" pitchFamily="50" charset="0"/>
            <a:cs typeface="Gotham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C3AD05EB363D428C67AAD3617F431C" ma:contentTypeVersion="11" ma:contentTypeDescription="Create a new document." ma:contentTypeScope="" ma:versionID="540055b3c20486e88ee8e7bfb1f86ba0">
  <xsd:schema xmlns:xsd="http://www.w3.org/2001/XMLSchema" xmlns:xs="http://www.w3.org/2001/XMLSchema" xmlns:p="http://schemas.microsoft.com/office/2006/metadata/properties" xmlns:ns3="0b7ecac9-aee0-4baa-80bd-ff6617ac7196" xmlns:ns4="bca317d2-0a95-46cc-8f20-a585ee35377b" targetNamespace="http://schemas.microsoft.com/office/2006/metadata/properties" ma:root="true" ma:fieldsID="abca85c5b084d64e27d585f49dafed18" ns3:_="" ns4:_="">
    <xsd:import namespace="0b7ecac9-aee0-4baa-80bd-ff6617ac7196"/>
    <xsd:import namespace="bca317d2-0a95-46cc-8f20-a585ee3537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ecac9-aee0-4baa-80bd-ff6617ac71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317d2-0a95-46cc-8f20-a585ee353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E8051A-39F4-4DB8-B979-D5FB0928B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C37239-963F-4DE0-9EED-BAC354CDDD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C2BB93-3958-40B7-AAD6-747B0F56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7ecac9-aee0-4baa-80bd-ff6617ac7196"/>
    <ds:schemaRef ds:uri="bca317d2-0a95-46cc-8f20-a585ee3537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84385</TotalTime>
  <Words>640</Words>
  <Application>Microsoft Office PowerPoint</Application>
  <PresentationFormat>On-screen Show (16:9)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Gotham Book</vt:lpstr>
      <vt:lpstr>Gotham Extra Light</vt:lpstr>
      <vt:lpstr>Gotham Light</vt:lpstr>
      <vt:lpstr>Gotham Medium</vt:lpstr>
      <vt:lpstr>Times New Roman</vt:lpstr>
      <vt:lpstr>Wingdings</vt:lpstr>
      <vt:lpstr>Wingdings 2</vt:lpstr>
      <vt:lpstr>Nordic Master Template_1.0</vt:lpstr>
      <vt:lpstr>nRF9160 FOTA Strategy</vt:lpstr>
      <vt:lpstr>Firmware updates</vt:lpstr>
      <vt:lpstr>Modem firmware</vt:lpstr>
      <vt:lpstr>Modem Firmware Versions</vt:lpstr>
      <vt:lpstr>Modem FOTA Strategy</vt:lpstr>
      <vt:lpstr>Modem firmware</vt:lpstr>
      <vt:lpstr>Enhanced FOTA</vt:lpstr>
      <vt:lpstr>FOTA over NB-IoT</vt:lpstr>
      <vt:lpstr>Enhanced FOTA cont.</vt:lpstr>
      <vt:lpstr>Serial Device Firmware Update (DFU) </vt:lpstr>
      <vt:lpstr>Verizon LWM2M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 Bergerud</dc:creator>
  <cp:lastModifiedBy>Rand, Peder</cp:lastModifiedBy>
  <cp:revision>2829</cp:revision>
  <cp:lastPrinted>2018-07-11T06:26:48Z</cp:lastPrinted>
  <dcterms:created xsi:type="dcterms:W3CDTF">2014-11-07T08:15:37Z</dcterms:created>
  <dcterms:modified xsi:type="dcterms:W3CDTF">2019-10-11T13:23:06Z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0x010100CBC3AD05EB363D428C67AAD3617F431C</vt:lpwstr>
  </property>
</Properties>
</file>