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83D02-8DEA-406C-B4E4-6DB98302F69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9E85D7-F619-4B01-889A-7F6CBDB4E7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NZ"/>
            <a:t>Pickup/score system implemented in the form of “gems”</a:t>
          </a:r>
          <a:endParaRPr lang="en-US"/>
        </a:p>
      </dgm:t>
    </dgm:pt>
    <dgm:pt modelId="{9B76C819-FF40-4BA4-9D6E-922BFFBCE1A9}" type="parTrans" cxnId="{590DA2C2-1808-478C-9E96-34C52E1125F0}">
      <dgm:prSet/>
      <dgm:spPr/>
      <dgm:t>
        <a:bodyPr/>
        <a:lstStyle/>
        <a:p>
          <a:endParaRPr lang="en-US"/>
        </a:p>
      </dgm:t>
    </dgm:pt>
    <dgm:pt modelId="{B2ACBBDC-BDB0-42B3-B49F-F3FB21BBE0BC}" type="sibTrans" cxnId="{590DA2C2-1808-478C-9E96-34C52E1125F0}">
      <dgm:prSet/>
      <dgm:spPr/>
      <dgm:t>
        <a:bodyPr/>
        <a:lstStyle/>
        <a:p>
          <a:endParaRPr lang="en-US"/>
        </a:p>
      </dgm:t>
    </dgm:pt>
    <dgm:pt modelId="{26A77BE9-2FF7-4BF4-80FB-EAB83A28E2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NZ"/>
            <a:t>Music and sound effects changed from initial plan</a:t>
          </a:r>
          <a:endParaRPr lang="en-US"/>
        </a:p>
      </dgm:t>
    </dgm:pt>
    <dgm:pt modelId="{8BE09FF0-6299-4D81-9ACA-DFCC8640E006}" type="parTrans" cxnId="{43145B00-27EB-4472-AC27-5B37ED5DBFF7}">
      <dgm:prSet/>
      <dgm:spPr/>
      <dgm:t>
        <a:bodyPr/>
        <a:lstStyle/>
        <a:p>
          <a:endParaRPr lang="en-US"/>
        </a:p>
      </dgm:t>
    </dgm:pt>
    <dgm:pt modelId="{6E11693D-9911-461F-B7E7-D91E5631FB48}" type="sibTrans" cxnId="{43145B00-27EB-4472-AC27-5B37ED5DBFF7}">
      <dgm:prSet/>
      <dgm:spPr/>
      <dgm:t>
        <a:bodyPr/>
        <a:lstStyle/>
        <a:p>
          <a:endParaRPr lang="en-US"/>
        </a:p>
      </dgm:t>
    </dgm:pt>
    <dgm:pt modelId="{22B86EE6-3F5F-40BE-A463-FE25DFAE7E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NZ"/>
            <a:t>Dodge-roll mechanic implemented</a:t>
          </a:r>
          <a:endParaRPr lang="en-US"/>
        </a:p>
      </dgm:t>
    </dgm:pt>
    <dgm:pt modelId="{C2A4E6F7-AD32-4821-9A50-10AF31AE94F5}" type="parTrans" cxnId="{2CC8B326-CB4A-492E-9CF5-015A785786A2}">
      <dgm:prSet/>
      <dgm:spPr/>
      <dgm:t>
        <a:bodyPr/>
        <a:lstStyle/>
        <a:p>
          <a:endParaRPr lang="en-US"/>
        </a:p>
      </dgm:t>
    </dgm:pt>
    <dgm:pt modelId="{83C277AC-330F-4C88-B44E-DBC5A2AF7BC6}" type="sibTrans" cxnId="{2CC8B326-CB4A-492E-9CF5-015A785786A2}">
      <dgm:prSet/>
      <dgm:spPr/>
      <dgm:t>
        <a:bodyPr/>
        <a:lstStyle/>
        <a:p>
          <a:endParaRPr lang="en-US"/>
        </a:p>
      </dgm:t>
    </dgm:pt>
    <dgm:pt modelId="{CEE7EDC0-CDE5-4909-9283-E087603067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NZ"/>
            <a:t>Game art added that matches the “Dark” aesthetic</a:t>
          </a:r>
          <a:endParaRPr lang="en-US"/>
        </a:p>
      </dgm:t>
    </dgm:pt>
    <dgm:pt modelId="{BF6F88FB-2E4C-4E79-8CEF-B476DCEFBAC5}" type="parTrans" cxnId="{0BCC4482-9C42-4591-8D29-48C6CA334133}">
      <dgm:prSet/>
      <dgm:spPr/>
      <dgm:t>
        <a:bodyPr/>
        <a:lstStyle/>
        <a:p>
          <a:endParaRPr lang="en-US"/>
        </a:p>
      </dgm:t>
    </dgm:pt>
    <dgm:pt modelId="{2018D320-0254-40A6-B56A-08150E694015}" type="sibTrans" cxnId="{0BCC4482-9C42-4591-8D29-48C6CA334133}">
      <dgm:prSet/>
      <dgm:spPr/>
      <dgm:t>
        <a:bodyPr/>
        <a:lstStyle/>
        <a:p>
          <a:endParaRPr lang="en-US"/>
        </a:p>
      </dgm:t>
    </dgm:pt>
    <dgm:pt modelId="{99F79314-F62E-4BA9-963A-60C2274FE9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NZ"/>
            <a:t>Attack controls changed</a:t>
          </a:r>
          <a:endParaRPr lang="en-US"/>
        </a:p>
      </dgm:t>
    </dgm:pt>
    <dgm:pt modelId="{1B06C562-37CC-4531-8553-7518E651E84F}" type="parTrans" cxnId="{EEA09250-5740-4F18-9698-819AB851A7CF}">
      <dgm:prSet/>
      <dgm:spPr/>
      <dgm:t>
        <a:bodyPr/>
        <a:lstStyle/>
        <a:p>
          <a:endParaRPr lang="en-US"/>
        </a:p>
      </dgm:t>
    </dgm:pt>
    <dgm:pt modelId="{13B72D19-7B98-4B1B-A1D2-78D30B354714}" type="sibTrans" cxnId="{EEA09250-5740-4F18-9698-819AB851A7CF}">
      <dgm:prSet/>
      <dgm:spPr/>
      <dgm:t>
        <a:bodyPr/>
        <a:lstStyle/>
        <a:p>
          <a:endParaRPr lang="en-US"/>
        </a:p>
      </dgm:t>
    </dgm:pt>
    <dgm:pt modelId="{F05F8E68-0FDF-4919-B621-DAC92CC95F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NZ"/>
            <a:t>Enemies with AI added</a:t>
          </a:r>
          <a:endParaRPr lang="en-US"/>
        </a:p>
      </dgm:t>
    </dgm:pt>
    <dgm:pt modelId="{2416CA01-E5D7-442F-950A-66A5343C21A5}" type="parTrans" cxnId="{DCDC79CA-C851-4508-B308-511FF624ADBE}">
      <dgm:prSet/>
      <dgm:spPr/>
      <dgm:t>
        <a:bodyPr/>
        <a:lstStyle/>
        <a:p>
          <a:endParaRPr lang="en-US"/>
        </a:p>
      </dgm:t>
    </dgm:pt>
    <dgm:pt modelId="{91E4A2B9-DA9F-43BF-8FD1-3D9DAB7350EB}" type="sibTrans" cxnId="{DCDC79CA-C851-4508-B308-511FF624ADBE}">
      <dgm:prSet/>
      <dgm:spPr/>
      <dgm:t>
        <a:bodyPr/>
        <a:lstStyle/>
        <a:p>
          <a:endParaRPr lang="en-US"/>
        </a:p>
      </dgm:t>
    </dgm:pt>
    <dgm:pt modelId="{EF3A1F20-058D-40ED-A719-E020E0FAC4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NZ"/>
            <a:t>Spike Traps added</a:t>
          </a:r>
          <a:endParaRPr lang="en-US"/>
        </a:p>
      </dgm:t>
    </dgm:pt>
    <dgm:pt modelId="{680FA41A-C069-40EB-9260-E944837BF5F9}" type="parTrans" cxnId="{639C02FC-9A91-428D-AC5E-5A9CB2FDAD0D}">
      <dgm:prSet/>
      <dgm:spPr/>
      <dgm:t>
        <a:bodyPr/>
        <a:lstStyle/>
        <a:p>
          <a:endParaRPr lang="en-US"/>
        </a:p>
      </dgm:t>
    </dgm:pt>
    <dgm:pt modelId="{DC29CF2F-611F-4068-9515-D1A862162533}" type="sibTrans" cxnId="{639C02FC-9A91-428D-AC5E-5A9CB2FDAD0D}">
      <dgm:prSet/>
      <dgm:spPr/>
      <dgm:t>
        <a:bodyPr/>
        <a:lstStyle/>
        <a:p>
          <a:endParaRPr lang="en-US"/>
        </a:p>
      </dgm:t>
    </dgm:pt>
    <dgm:pt modelId="{64A1B690-8201-43FA-A6E3-28747EB0D0B4}" type="pres">
      <dgm:prSet presAssocID="{DE483D02-8DEA-406C-B4E4-6DB98302F69A}" presName="root" presStyleCnt="0">
        <dgm:presLayoutVars>
          <dgm:dir/>
          <dgm:resizeHandles val="exact"/>
        </dgm:presLayoutVars>
      </dgm:prSet>
      <dgm:spPr/>
    </dgm:pt>
    <dgm:pt modelId="{79FA9DAF-2BA8-4B95-BE1E-BB28F26A6C7E}" type="pres">
      <dgm:prSet presAssocID="{179E85D7-F619-4B01-889A-7F6CBDB4E79D}" presName="compNode" presStyleCnt="0"/>
      <dgm:spPr/>
    </dgm:pt>
    <dgm:pt modelId="{C1640A3B-D7AC-4C04-890B-F603CB8505F3}" type="pres">
      <dgm:prSet presAssocID="{179E85D7-F619-4B01-889A-7F6CBDB4E79D}" presName="iconBgRect" presStyleLbl="bgShp" presStyleIdx="0" presStyleCnt="7"/>
      <dgm:spPr/>
    </dgm:pt>
    <dgm:pt modelId="{D8F4E2E5-5B4B-4928-9922-020E9DBAA74F}" type="pres">
      <dgm:prSet presAssocID="{179E85D7-F619-4B01-889A-7F6CBDB4E79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630058FC-4854-47B5-B23D-785FB5742CEB}" type="pres">
      <dgm:prSet presAssocID="{179E85D7-F619-4B01-889A-7F6CBDB4E79D}" presName="spaceRect" presStyleCnt="0"/>
      <dgm:spPr/>
    </dgm:pt>
    <dgm:pt modelId="{372BFF36-1472-465E-8FAB-7CA7F9E175E4}" type="pres">
      <dgm:prSet presAssocID="{179E85D7-F619-4B01-889A-7F6CBDB4E79D}" presName="textRect" presStyleLbl="revTx" presStyleIdx="0" presStyleCnt="7">
        <dgm:presLayoutVars>
          <dgm:chMax val="1"/>
          <dgm:chPref val="1"/>
        </dgm:presLayoutVars>
      </dgm:prSet>
      <dgm:spPr/>
    </dgm:pt>
    <dgm:pt modelId="{15073830-F165-4391-B380-51ABA8EB1F1B}" type="pres">
      <dgm:prSet presAssocID="{B2ACBBDC-BDB0-42B3-B49F-F3FB21BBE0BC}" presName="sibTrans" presStyleCnt="0"/>
      <dgm:spPr/>
    </dgm:pt>
    <dgm:pt modelId="{4775A097-97F3-4D88-8B47-2D4C1BF80018}" type="pres">
      <dgm:prSet presAssocID="{26A77BE9-2FF7-4BF4-80FB-EAB83A28E28F}" presName="compNode" presStyleCnt="0"/>
      <dgm:spPr/>
    </dgm:pt>
    <dgm:pt modelId="{5473F3DF-D4EA-4F0C-91C2-3703A9547410}" type="pres">
      <dgm:prSet presAssocID="{26A77BE9-2FF7-4BF4-80FB-EAB83A28E28F}" presName="iconBgRect" presStyleLbl="bgShp" presStyleIdx="1" presStyleCnt="7"/>
      <dgm:spPr/>
    </dgm:pt>
    <dgm:pt modelId="{146594AE-5E65-4D43-B0A3-325491420F4A}" type="pres">
      <dgm:prSet presAssocID="{26A77BE9-2FF7-4BF4-80FB-EAB83A28E28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E22E7BC1-2FE4-4FE5-B7E3-4A04995D3E80}" type="pres">
      <dgm:prSet presAssocID="{26A77BE9-2FF7-4BF4-80FB-EAB83A28E28F}" presName="spaceRect" presStyleCnt="0"/>
      <dgm:spPr/>
    </dgm:pt>
    <dgm:pt modelId="{BD611CAC-ACE5-4052-AD83-561B53C6E9E0}" type="pres">
      <dgm:prSet presAssocID="{26A77BE9-2FF7-4BF4-80FB-EAB83A28E28F}" presName="textRect" presStyleLbl="revTx" presStyleIdx="1" presStyleCnt="7">
        <dgm:presLayoutVars>
          <dgm:chMax val="1"/>
          <dgm:chPref val="1"/>
        </dgm:presLayoutVars>
      </dgm:prSet>
      <dgm:spPr/>
    </dgm:pt>
    <dgm:pt modelId="{07B47290-A672-4607-AAA1-CF5AA7D218FB}" type="pres">
      <dgm:prSet presAssocID="{6E11693D-9911-461F-B7E7-D91E5631FB48}" presName="sibTrans" presStyleCnt="0"/>
      <dgm:spPr/>
    </dgm:pt>
    <dgm:pt modelId="{E70DF8E2-0601-40BD-B829-EEA9A6B41D26}" type="pres">
      <dgm:prSet presAssocID="{22B86EE6-3F5F-40BE-A463-FE25DFAE7E8F}" presName="compNode" presStyleCnt="0"/>
      <dgm:spPr/>
    </dgm:pt>
    <dgm:pt modelId="{E731CA44-4303-442D-AA7F-7E670FA36890}" type="pres">
      <dgm:prSet presAssocID="{22B86EE6-3F5F-40BE-A463-FE25DFAE7E8F}" presName="iconBgRect" presStyleLbl="bgShp" presStyleIdx="2" presStyleCnt="7"/>
      <dgm:spPr/>
    </dgm:pt>
    <dgm:pt modelId="{811198D6-9913-4799-AD42-90E4FC37B622}" type="pres">
      <dgm:prSet presAssocID="{22B86EE6-3F5F-40BE-A463-FE25DFAE7E8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AC6B0A1C-F6C9-4F79-8ABD-08E80DD6773E}" type="pres">
      <dgm:prSet presAssocID="{22B86EE6-3F5F-40BE-A463-FE25DFAE7E8F}" presName="spaceRect" presStyleCnt="0"/>
      <dgm:spPr/>
    </dgm:pt>
    <dgm:pt modelId="{557A819A-3785-4317-A982-AE7EF3199317}" type="pres">
      <dgm:prSet presAssocID="{22B86EE6-3F5F-40BE-A463-FE25DFAE7E8F}" presName="textRect" presStyleLbl="revTx" presStyleIdx="2" presStyleCnt="7">
        <dgm:presLayoutVars>
          <dgm:chMax val="1"/>
          <dgm:chPref val="1"/>
        </dgm:presLayoutVars>
      </dgm:prSet>
      <dgm:spPr/>
    </dgm:pt>
    <dgm:pt modelId="{D049BA7A-1A2C-4D00-BFF6-1CF905C91B88}" type="pres">
      <dgm:prSet presAssocID="{83C277AC-330F-4C88-B44E-DBC5A2AF7BC6}" presName="sibTrans" presStyleCnt="0"/>
      <dgm:spPr/>
    </dgm:pt>
    <dgm:pt modelId="{FCACEA49-BB7B-4293-8DE1-82C0BC7CDA4B}" type="pres">
      <dgm:prSet presAssocID="{CEE7EDC0-CDE5-4909-9283-E0876030675B}" presName="compNode" presStyleCnt="0"/>
      <dgm:spPr/>
    </dgm:pt>
    <dgm:pt modelId="{823C033E-C9E2-4A95-A297-818C67B68AE1}" type="pres">
      <dgm:prSet presAssocID="{CEE7EDC0-CDE5-4909-9283-E0876030675B}" presName="iconBgRect" presStyleLbl="bgShp" presStyleIdx="3" presStyleCnt="7"/>
      <dgm:spPr/>
    </dgm:pt>
    <dgm:pt modelId="{656DC5BB-B8BD-4A7B-960C-95A7ACA731F1}" type="pres">
      <dgm:prSet presAssocID="{CEE7EDC0-CDE5-4909-9283-E0876030675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9DB12855-5F36-41AF-9296-ABA49CC116DD}" type="pres">
      <dgm:prSet presAssocID="{CEE7EDC0-CDE5-4909-9283-E0876030675B}" presName="spaceRect" presStyleCnt="0"/>
      <dgm:spPr/>
    </dgm:pt>
    <dgm:pt modelId="{576181AF-3919-4D10-A454-84C48313A1A9}" type="pres">
      <dgm:prSet presAssocID="{CEE7EDC0-CDE5-4909-9283-E0876030675B}" presName="textRect" presStyleLbl="revTx" presStyleIdx="3" presStyleCnt="7">
        <dgm:presLayoutVars>
          <dgm:chMax val="1"/>
          <dgm:chPref val="1"/>
        </dgm:presLayoutVars>
      </dgm:prSet>
      <dgm:spPr/>
    </dgm:pt>
    <dgm:pt modelId="{DDF3A9E7-ABBD-4C72-BE79-FB9D8EE9D45C}" type="pres">
      <dgm:prSet presAssocID="{2018D320-0254-40A6-B56A-08150E694015}" presName="sibTrans" presStyleCnt="0"/>
      <dgm:spPr/>
    </dgm:pt>
    <dgm:pt modelId="{BC82B7BB-6366-4F64-9E24-92DE989876DA}" type="pres">
      <dgm:prSet presAssocID="{99F79314-F62E-4BA9-963A-60C2274FE99A}" presName="compNode" presStyleCnt="0"/>
      <dgm:spPr/>
    </dgm:pt>
    <dgm:pt modelId="{35A14B54-A0D2-491C-9523-6B9CD1A51CD4}" type="pres">
      <dgm:prSet presAssocID="{99F79314-F62E-4BA9-963A-60C2274FE99A}" presName="iconBgRect" presStyleLbl="bgShp" presStyleIdx="4" presStyleCnt="7"/>
      <dgm:spPr/>
    </dgm:pt>
    <dgm:pt modelId="{1EBEF0CC-CF8D-429B-886E-22CE1259E547}" type="pres">
      <dgm:prSet presAssocID="{99F79314-F62E-4BA9-963A-60C2274FE99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AF0E479-D5FF-4DAC-8566-FD42803B38E4}" type="pres">
      <dgm:prSet presAssocID="{99F79314-F62E-4BA9-963A-60C2274FE99A}" presName="spaceRect" presStyleCnt="0"/>
      <dgm:spPr/>
    </dgm:pt>
    <dgm:pt modelId="{7563EF7A-6E68-44FB-B1D7-8F5A371C276B}" type="pres">
      <dgm:prSet presAssocID="{99F79314-F62E-4BA9-963A-60C2274FE99A}" presName="textRect" presStyleLbl="revTx" presStyleIdx="4" presStyleCnt="7">
        <dgm:presLayoutVars>
          <dgm:chMax val="1"/>
          <dgm:chPref val="1"/>
        </dgm:presLayoutVars>
      </dgm:prSet>
      <dgm:spPr/>
    </dgm:pt>
    <dgm:pt modelId="{2F46660D-E79C-46BC-A843-7E405E9E42B2}" type="pres">
      <dgm:prSet presAssocID="{13B72D19-7B98-4B1B-A1D2-78D30B354714}" presName="sibTrans" presStyleCnt="0"/>
      <dgm:spPr/>
    </dgm:pt>
    <dgm:pt modelId="{49686FD5-B01A-4421-AE22-5AA286A4C472}" type="pres">
      <dgm:prSet presAssocID="{F05F8E68-0FDF-4919-B621-DAC92CC95F72}" presName="compNode" presStyleCnt="0"/>
      <dgm:spPr/>
    </dgm:pt>
    <dgm:pt modelId="{A82AF60E-D369-40FE-994C-872DB7A5BAB8}" type="pres">
      <dgm:prSet presAssocID="{F05F8E68-0FDF-4919-B621-DAC92CC95F72}" presName="iconBgRect" presStyleLbl="bgShp" presStyleIdx="5" presStyleCnt="7"/>
      <dgm:spPr/>
    </dgm:pt>
    <dgm:pt modelId="{8A04E344-DD6C-4352-BC14-D0D63FCA13F5}" type="pres">
      <dgm:prSet presAssocID="{F05F8E68-0FDF-4919-B621-DAC92CC95F7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9143616-241A-4494-84FF-FAFC19CAD716}" type="pres">
      <dgm:prSet presAssocID="{F05F8E68-0FDF-4919-B621-DAC92CC95F72}" presName="spaceRect" presStyleCnt="0"/>
      <dgm:spPr/>
    </dgm:pt>
    <dgm:pt modelId="{A446808B-6EF6-4455-91E9-AE40DA1BBADA}" type="pres">
      <dgm:prSet presAssocID="{F05F8E68-0FDF-4919-B621-DAC92CC95F72}" presName="textRect" presStyleLbl="revTx" presStyleIdx="5" presStyleCnt="7">
        <dgm:presLayoutVars>
          <dgm:chMax val="1"/>
          <dgm:chPref val="1"/>
        </dgm:presLayoutVars>
      </dgm:prSet>
      <dgm:spPr/>
    </dgm:pt>
    <dgm:pt modelId="{B93B9229-6E74-4732-9607-81158FEB9C28}" type="pres">
      <dgm:prSet presAssocID="{91E4A2B9-DA9F-43BF-8FD1-3D9DAB7350EB}" presName="sibTrans" presStyleCnt="0"/>
      <dgm:spPr/>
    </dgm:pt>
    <dgm:pt modelId="{2451FCD0-E95C-4A54-95D5-B6C2DC807C21}" type="pres">
      <dgm:prSet presAssocID="{EF3A1F20-058D-40ED-A719-E020E0FAC4A0}" presName="compNode" presStyleCnt="0"/>
      <dgm:spPr/>
    </dgm:pt>
    <dgm:pt modelId="{6DD55C4B-43FF-473A-888F-5A9B0F40A133}" type="pres">
      <dgm:prSet presAssocID="{EF3A1F20-058D-40ED-A719-E020E0FAC4A0}" presName="iconBgRect" presStyleLbl="bgShp" presStyleIdx="6" presStyleCnt="7"/>
      <dgm:spPr/>
    </dgm:pt>
    <dgm:pt modelId="{058FE804-04E4-42DF-9B07-68008D54965C}" type="pres">
      <dgm:prSet presAssocID="{EF3A1F20-058D-40ED-A719-E020E0FAC4A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9FEE245-6AE8-4EDA-85FA-01FC36E119D2}" type="pres">
      <dgm:prSet presAssocID="{EF3A1F20-058D-40ED-A719-E020E0FAC4A0}" presName="spaceRect" presStyleCnt="0"/>
      <dgm:spPr/>
    </dgm:pt>
    <dgm:pt modelId="{2C31B0E2-94CE-4349-A528-C0528EBE7085}" type="pres">
      <dgm:prSet presAssocID="{EF3A1F20-058D-40ED-A719-E020E0FAC4A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43145B00-27EB-4472-AC27-5B37ED5DBFF7}" srcId="{DE483D02-8DEA-406C-B4E4-6DB98302F69A}" destId="{26A77BE9-2FF7-4BF4-80FB-EAB83A28E28F}" srcOrd="1" destOrd="0" parTransId="{8BE09FF0-6299-4D81-9ACA-DFCC8640E006}" sibTransId="{6E11693D-9911-461F-B7E7-D91E5631FB48}"/>
    <dgm:cxn modelId="{280FD905-E1DC-4DF3-B4CD-A914A4A9C847}" type="presOf" srcId="{F05F8E68-0FDF-4919-B621-DAC92CC95F72}" destId="{A446808B-6EF6-4455-91E9-AE40DA1BBADA}" srcOrd="0" destOrd="0" presId="urn:microsoft.com/office/officeart/2018/5/layout/IconCircleLabelList"/>
    <dgm:cxn modelId="{6610F112-192F-40D3-BF0F-68FAE88352B9}" type="presOf" srcId="{26A77BE9-2FF7-4BF4-80FB-EAB83A28E28F}" destId="{BD611CAC-ACE5-4052-AD83-561B53C6E9E0}" srcOrd="0" destOrd="0" presId="urn:microsoft.com/office/officeart/2018/5/layout/IconCircleLabelList"/>
    <dgm:cxn modelId="{2CC8B326-CB4A-492E-9CF5-015A785786A2}" srcId="{DE483D02-8DEA-406C-B4E4-6DB98302F69A}" destId="{22B86EE6-3F5F-40BE-A463-FE25DFAE7E8F}" srcOrd="2" destOrd="0" parTransId="{C2A4E6F7-AD32-4821-9A50-10AF31AE94F5}" sibTransId="{83C277AC-330F-4C88-B44E-DBC5A2AF7BC6}"/>
    <dgm:cxn modelId="{C0F1E626-83F1-4539-8C68-5137B6160C30}" type="presOf" srcId="{EF3A1F20-058D-40ED-A719-E020E0FAC4A0}" destId="{2C31B0E2-94CE-4349-A528-C0528EBE7085}" srcOrd="0" destOrd="0" presId="urn:microsoft.com/office/officeart/2018/5/layout/IconCircleLabelList"/>
    <dgm:cxn modelId="{F0690E2B-1B0C-4CBE-BC69-ABFD99011646}" type="presOf" srcId="{DE483D02-8DEA-406C-B4E4-6DB98302F69A}" destId="{64A1B690-8201-43FA-A6E3-28747EB0D0B4}" srcOrd="0" destOrd="0" presId="urn:microsoft.com/office/officeart/2018/5/layout/IconCircleLabelList"/>
    <dgm:cxn modelId="{EEA09250-5740-4F18-9698-819AB851A7CF}" srcId="{DE483D02-8DEA-406C-B4E4-6DB98302F69A}" destId="{99F79314-F62E-4BA9-963A-60C2274FE99A}" srcOrd="4" destOrd="0" parTransId="{1B06C562-37CC-4531-8553-7518E651E84F}" sibTransId="{13B72D19-7B98-4B1B-A1D2-78D30B354714}"/>
    <dgm:cxn modelId="{67C9DF7F-D4B4-42A5-BC88-2041FA49FDBB}" type="presOf" srcId="{179E85D7-F619-4B01-889A-7F6CBDB4E79D}" destId="{372BFF36-1472-465E-8FAB-7CA7F9E175E4}" srcOrd="0" destOrd="0" presId="urn:microsoft.com/office/officeart/2018/5/layout/IconCircleLabelList"/>
    <dgm:cxn modelId="{0BCC4482-9C42-4591-8D29-48C6CA334133}" srcId="{DE483D02-8DEA-406C-B4E4-6DB98302F69A}" destId="{CEE7EDC0-CDE5-4909-9283-E0876030675B}" srcOrd="3" destOrd="0" parTransId="{BF6F88FB-2E4C-4E79-8CEF-B476DCEFBAC5}" sibTransId="{2018D320-0254-40A6-B56A-08150E694015}"/>
    <dgm:cxn modelId="{590DA2C2-1808-478C-9E96-34C52E1125F0}" srcId="{DE483D02-8DEA-406C-B4E4-6DB98302F69A}" destId="{179E85D7-F619-4B01-889A-7F6CBDB4E79D}" srcOrd="0" destOrd="0" parTransId="{9B76C819-FF40-4BA4-9D6E-922BFFBCE1A9}" sibTransId="{B2ACBBDC-BDB0-42B3-B49F-F3FB21BBE0BC}"/>
    <dgm:cxn modelId="{DCDC79CA-C851-4508-B308-511FF624ADBE}" srcId="{DE483D02-8DEA-406C-B4E4-6DB98302F69A}" destId="{F05F8E68-0FDF-4919-B621-DAC92CC95F72}" srcOrd="5" destOrd="0" parTransId="{2416CA01-E5D7-442F-950A-66A5343C21A5}" sibTransId="{91E4A2B9-DA9F-43BF-8FD1-3D9DAB7350EB}"/>
    <dgm:cxn modelId="{0A4235D0-C80E-4C7F-B7FC-A190F9D02542}" type="presOf" srcId="{99F79314-F62E-4BA9-963A-60C2274FE99A}" destId="{7563EF7A-6E68-44FB-B1D7-8F5A371C276B}" srcOrd="0" destOrd="0" presId="urn:microsoft.com/office/officeart/2018/5/layout/IconCircleLabelList"/>
    <dgm:cxn modelId="{712130DD-5C8D-4331-9307-366D33EA285C}" type="presOf" srcId="{CEE7EDC0-CDE5-4909-9283-E0876030675B}" destId="{576181AF-3919-4D10-A454-84C48313A1A9}" srcOrd="0" destOrd="0" presId="urn:microsoft.com/office/officeart/2018/5/layout/IconCircleLabelList"/>
    <dgm:cxn modelId="{952FCBE2-EFF4-41FA-8D61-93581D81F10C}" type="presOf" srcId="{22B86EE6-3F5F-40BE-A463-FE25DFAE7E8F}" destId="{557A819A-3785-4317-A982-AE7EF3199317}" srcOrd="0" destOrd="0" presId="urn:microsoft.com/office/officeart/2018/5/layout/IconCircleLabelList"/>
    <dgm:cxn modelId="{639C02FC-9A91-428D-AC5E-5A9CB2FDAD0D}" srcId="{DE483D02-8DEA-406C-B4E4-6DB98302F69A}" destId="{EF3A1F20-058D-40ED-A719-E020E0FAC4A0}" srcOrd="6" destOrd="0" parTransId="{680FA41A-C069-40EB-9260-E944837BF5F9}" sibTransId="{DC29CF2F-611F-4068-9515-D1A862162533}"/>
    <dgm:cxn modelId="{46F5F622-DD0D-4EFA-B844-53F7820C2BD5}" type="presParOf" srcId="{64A1B690-8201-43FA-A6E3-28747EB0D0B4}" destId="{79FA9DAF-2BA8-4B95-BE1E-BB28F26A6C7E}" srcOrd="0" destOrd="0" presId="urn:microsoft.com/office/officeart/2018/5/layout/IconCircleLabelList"/>
    <dgm:cxn modelId="{C24EA0B2-0CC1-4760-92A8-9AF4A08D23AE}" type="presParOf" srcId="{79FA9DAF-2BA8-4B95-BE1E-BB28F26A6C7E}" destId="{C1640A3B-D7AC-4C04-890B-F603CB8505F3}" srcOrd="0" destOrd="0" presId="urn:microsoft.com/office/officeart/2018/5/layout/IconCircleLabelList"/>
    <dgm:cxn modelId="{279E1EBA-64A9-48BE-870F-A8DC82400ED1}" type="presParOf" srcId="{79FA9DAF-2BA8-4B95-BE1E-BB28F26A6C7E}" destId="{D8F4E2E5-5B4B-4928-9922-020E9DBAA74F}" srcOrd="1" destOrd="0" presId="urn:microsoft.com/office/officeart/2018/5/layout/IconCircleLabelList"/>
    <dgm:cxn modelId="{CE6A2B4A-D1E1-4ABD-9D50-93892783B2A8}" type="presParOf" srcId="{79FA9DAF-2BA8-4B95-BE1E-BB28F26A6C7E}" destId="{630058FC-4854-47B5-B23D-785FB5742CEB}" srcOrd="2" destOrd="0" presId="urn:microsoft.com/office/officeart/2018/5/layout/IconCircleLabelList"/>
    <dgm:cxn modelId="{0D206DF6-4EFC-41B1-BC45-15F7F59D8E03}" type="presParOf" srcId="{79FA9DAF-2BA8-4B95-BE1E-BB28F26A6C7E}" destId="{372BFF36-1472-465E-8FAB-7CA7F9E175E4}" srcOrd="3" destOrd="0" presId="urn:microsoft.com/office/officeart/2018/5/layout/IconCircleLabelList"/>
    <dgm:cxn modelId="{3BA7FA16-64F7-4B64-B274-1FB1FBD584F8}" type="presParOf" srcId="{64A1B690-8201-43FA-A6E3-28747EB0D0B4}" destId="{15073830-F165-4391-B380-51ABA8EB1F1B}" srcOrd="1" destOrd="0" presId="urn:microsoft.com/office/officeart/2018/5/layout/IconCircleLabelList"/>
    <dgm:cxn modelId="{57CD0E13-38A3-4388-8381-E2E21E653EBB}" type="presParOf" srcId="{64A1B690-8201-43FA-A6E3-28747EB0D0B4}" destId="{4775A097-97F3-4D88-8B47-2D4C1BF80018}" srcOrd="2" destOrd="0" presId="urn:microsoft.com/office/officeart/2018/5/layout/IconCircleLabelList"/>
    <dgm:cxn modelId="{6EA1A1D4-9BE2-47D3-9E52-61B81499F6F8}" type="presParOf" srcId="{4775A097-97F3-4D88-8B47-2D4C1BF80018}" destId="{5473F3DF-D4EA-4F0C-91C2-3703A9547410}" srcOrd="0" destOrd="0" presId="urn:microsoft.com/office/officeart/2018/5/layout/IconCircleLabelList"/>
    <dgm:cxn modelId="{F44A93A4-6741-4695-8436-099F5F3D181B}" type="presParOf" srcId="{4775A097-97F3-4D88-8B47-2D4C1BF80018}" destId="{146594AE-5E65-4D43-B0A3-325491420F4A}" srcOrd="1" destOrd="0" presId="urn:microsoft.com/office/officeart/2018/5/layout/IconCircleLabelList"/>
    <dgm:cxn modelId="{C55151BF-9C45-4786-A04B-EBD113339F51}" type="presParOf" srcId="{4775A097-97F3-4D88-8B47-2D4C1BF80018}" destId="{E22E7BC1-2FE4-4FE5-B7E3-4A04995D3E80}" srcOrd="2" destOrd="0" presId="urn:microsoft.com/office/officeart/2018/5/layout/IconCircleLabelList"/>
    <dgm:cxn modelId="{42E04449-3D97-444B-A9C0-324F868E8032}" type="presParOf" srcId="{4775A097-97F3-4D88-8B47-2D4C1BF80018}" destId="{BD611CAC-ACE5-4052-AD83-561B53C6E9E0}" srcOrd="3" destOrd="0" presId="urn:microsoft.com/office/officeart/2018/5/layout/IconCircleLabelList"/>
    <dgm:cxn modelId="{2E83F9DE-F776-43F0-8276-0D9B6B0D1128}" type="presParOf" srcId="{64A1B690-8201-43FA-A6E3-28747EB0D0B4}" destId="{07B47290-A672-4607-AAA1-CF5AA7D218FB}" srcOrd="3" destOrd="0" presId="urn:microsoft.com/office/officeart/2018/5/layout/IconCircleLabelList"/>
    <dgm:cxn modelId="{B236D095-5D72-437F-88AF-5B13913D6754}" type="presParOf" srcId="{64A1B690-8201-43FA-A6E3-28747EB0D0B4}" destId="{E70DF8E2-0601-40BD-B829-EEA9A6B41D26}" srcOrd="4" destOrd="0" presId="urn:microsoft.com/office/officeart/2018/5/layout/IconCircleLabelList"/>
    <dgm:cxn modelId="{49CBFFCE-9FAA-4D57-BBFC-DB3A0D906174}" type="presParOf" srcId="{E70DF8E2-0601-40BD-B829-EEA9A6B41D26}" destId="{E731CA44-4303-442D-AA7F-7E670FA36890}" srcOrd="0" destOrd="0" presId="urn:microsoft.com/office/officeart/2018/5/layout/IconCircleLabelList"/>
    <dgm:cxn modelId="{86D2726B-409F-42BE-A9B6-3C2CAA41776B}" type="presParOf" srcId="{E70DF8E2-0601-40BD-B829-EEA9A6B41D26}" destId="{811198D6-9913-4799-AD42-90E4FC37B622}" srcOrd="1" destOrd="0" presId="urn:microsoft.com/office/officeart/2018/5/layout/IconCircleLabelList"/>
    <dgm:cxn modelId="{2297FEB5-24E7-4B0C-9A1D-7DEE6D4E3A80}" type="presParOf" srcId="{E70DF8E2-0601-40BD-B829-EEA9A6B41D26}" destId="{AC6B0A1C-F6C9-4F79-8ABD-08E80DD6773E}" srcOrd="2" destOrd="0" presId="urn:microsoft.com/office/officeart/2018/5/layout/IconCircleLabelList"/>
    <dgm:cxn modelId="{44FE93B9-3D4E-4ADA-85F4-71436B2044B3}" type="presParOf" srcId="{E70DF8E2-0601-40BD-B829-EEA9A6B41D26}" destId="{557A819A-3785-4317-A982-AE7EF3199317}" srcOrd="3" destOrd="0" presId="urn:microsoft.com/office/officeart/2018/5/layout/IconCircleLabelList"/>
    <dgm:cxn modelId="{45E29017-7F10-4B58-965B-EA5DE8F2413A}" type="presParOf" srcId="{64A1B690-8201-43FA-A6E3-28747EB0D0B4}" destId="{D049BA7A-1A2C-4D00-BFF6-1CF905C91B88}" srcOrd="5" destOrd="0" presId="urn:microsoft.com/office/officeart/2018/5/layout/IconCircleLabelList"/>
    <dgm:cxn modelId="{E8799F30-7FD9-4114-9344-A5AD9F10C49A}" type="presParOf" srcId="{64A1B690-8201-43FA-A6E3-28747EB0D0B4}" destId="{FCACEA49-BB7B-4293-8DE1-82C0BC7CDA4B}" srcOrd="6" destOrd="0" presId="urn:microsoft.com/office/officeart/2018/5/layout/IconCircleLabelList"/>
    <dgm:cxn modelId="{C01A162E-19E3-492B-9589-45B351BE1BC3}" type="presParOf" srcId="{FCACEA49-BB7B-4293-8DE1-82C0BC7CDA4B}" destId="{823C033E-C9E2-4A95-A297-818C67B68AE1}" srcOrd="0" destOrd="0" presId="urn:microsoft.com/office/officeart/2018/5/layout/IconCircleLabelList"/>
    <dgm:cxn modelId="{6FC3C580-686F-44C7-971B-609ED2DD738D}" type="presParOf" srcId="{FCACEA49-BB7B-4293-8DE1-82C0BC7CDA4B}" destId="{656DC5BB-B8BD-4A7B-960C-95A7ACA731F1}" srcOrd="1" destOrd="0" presId="urn:microsoft.com/office/officeart/2018/5/layout/IconCircleLabelList"/>
    <dgm:cxn modelId="{22C77AD4-363F-4162-98B0-B8BD58171B3F}" type="presParOf" srcId="{FCACEA49-BB7B-4293-8DE1-82C0BC7CDA4B}" destId="{9DB12855-5F36-41AF-9296-ABA49CC116DD}" srcOrd="2" destOrd="0" presId="urn:microsoft.com/office/officeart/2018/5/layout/IconCircleLabelList"/>
    <dgm:cxn modelId="{341066E8-6772-40BC-8F4C-41EF03F1C894}" type="presParOf" srcId="{FCACEA49-BB7B-4293-8DE1-82C0BC7CDA4B}" destId="{576181AF-3919-4D10-A454-84C48313A1A9}" srcOrd="3" destOrd="0" presId="urn:microsoft.com/office/officeart/2018/5/layout/IconCircleLabelList"/>
    <dgm:cxn modelId="{69AEF8E9-3BDD-4EB0-B59F-CBE5C46DD3E5}" type="presParOf" srcId="{64A1B690-8201-43FA-A6E3-28747EB0D0B4}" destId="{DDF3A9E7-ABBD-4C72-BE79-FB9D8EE9D45C}" srcOrd="7" destOrd="0" presId="urn:microsoft.com/office/officeart/2018/5/layout/IconCircleLabelList"/>
    <dgm:cxn modelId="{09AA30A5-412C-4A13-9EE0-331DC96EEF30}" type="presParOf" srcId="{64A1B690-8201-43FA-A6E3-28747EB0D0B4}" destId="{BC82B7BB-6366-4F64-9E24-92DE989876DA}" srcOrd="8" destOrd="0" presId="urn:microsoft.com/office/officeart/2018/5/layout/IconCircleLabelList"/>
    <dgm:cxn modelId="{AB07FABD-F4C2-47A5-AE52-C89BFAA4A355}" type="presParOf" srcId="{BC82B7BB-6366-4F64-9E24-92DE989876DA}" destId="{35A14B54-A0D2-491C-9523-6B9CD1A51CD4}" srcOrd="0" destOrd="0" presId="urn:microsoft.com/office/officeart/2018/5/layout/IconCircleLabelList"/>
    <dgm:cxn modelId="{0053FA49-A8F2-4BF3-A10A-6153173E2D01}" type="presParOf" srcId="{BC82B7BB-6366-4F64-9E24-92DE989876DA}" destId="{1EBEF0CC-CF8D-429B-886E-22CE1259E547}" srcOrd="1" destOrd="0" presId="urn:microsoft.com/office/officeart/2018/5/layout/IconCircleLabelList"/>
    <dgm:cxn modelId="{88ADCA32-20A4-498E-9E7D-2C85FEF19BB0}" type="presParOf" srcId="{BC82B7BB-6366-4F64-9E24-92DE989876DA}" destId="{0AF0E479-D5FF-4DAC-8566-FD42803B38E4}" srcOrd="2" destOrd="0" presId="urn:microsoft.com/office/officeart/2018/5/layout/IconCircleLabelList"/>
    <dgm:cxn modelId="{CB61FB9F-DD95-4E5D-86E0-69E6C5B94857}" type="presParOf" srcId="{BC82B7BB-6366-4F64-9E24-92DE989876DA}" destId="{7563EF7A-6E68-44FB-B1D7-8F5A371C276B}" srcOrd="3" destOrd="0" presId="urn:microsoft.com/office/officeart/2018/5/layout/IconCircleLabelList"/>
    <dgm:cxn modelId="{F29F416C-019B-4E32-AA64-ADB8BE1EFE9B}" type="presParOf" srcId="{64A1B690-8201-43FA-A6E3-28747EB0D0B4}" destId="{2F46660D-E79C-46BC-A843-7E405E9E42B2}" srcOrd="9" destOrd="0" presId="urn:microsoft.com/office/officeart/2018/5/layout/IconCircleLabelList"/>
    <dgm:cxn modelId="{BB04756C-252F-4493-AEF9-F9E9172A57F0}" type="presParOf" srcId="{64A1B690-8201-43FA-A6E3-28747EB0D0B4}" destId="{49686FD5-B01A-4421-AE22-5AA286A4C472}" srcOrd="10" destOrd="0" presId="urn:microsoft.com/office/officeart/2018/5/layout/IconCircleLabelList"/>
    <dgm:cxn modelId="{C8FB285C-19E7-400E-845A-272447D496E6}" type="presParOf" srcId="{49686FD5-B01A-4421-AE22-5AA286A4C472}" destId="{A82AF60E-D369-40FE-994C-872DB7A5BAB8}" srcOrd="0" destOrd="0" presId="urn:microsoft.com/office/officeart/2018/5/layout/IconCircleLabelList"/>
    <dgm:cxn modelId="{56D97EEC-D1A0-4F14-954E-C06B7565CF35}" type="presParOf" srcId="{49686FD5-B01A-4421-AE22-5AA286A4C472}" destId="{8A04E344-DD6C-4352-BC14-D0D63FCA13F5}" srcOrd="1" destOrd="0" presId="urn:microsoft.com/office/officeart/2018/5/layout/IconCircleLabelList"/>
    <dgm:cxn modelId="{CFA7F858-0A04-4483-A1C2-DE6EA16E46CE}" type="presParOf" srcId="{49686FD5-B01A-4421-AE22-5AA286A4C472}" destId="{69143616-241A-4494-84FF-FAFC19CAD716}" srcOrd="2" destOrd="0" presId="urn:microsoft.com/office/officeart/2018/5/layout/IconCircleLabelList"/>
    <dgm:cxn modelId="{95FBEEAF-6087-4A81-8D04-6A5D09E65591}" type="presParOf" srcId="{49686FD5-B01A-4421-AE22-5AA286A4C472}" destId="{A446808B-6EF6-4455-91E9-AE40DA1BBADA}" srcOrd="3" destOrd="0" presId="urn:microsoft.com/office/officeart/2018/5/layout/IconCircleLabelList"/>
    <dgm:cxn modelId="{172D0507-77CA-407B-A7DF-A86A5B8D17E3}" type="presParOf" srcId="{64A1B690-8201-43FA-A6E3-28747EB0D0B4}" destId="{B93B9229-6E74-4732-9607-81158FEB9C28}" srcOrd="11" destOrd="0" presId="urn:microsoft.com/office/officeart/2018/5/layout/IconCircleLabelList"/>
    <dgm:cxn modelId="{6E0A62BD-8EDB-4633-A874-705C717ED05F}" type="presParOf" srcId="{64A1B690-8201-43FA-A6E3-28747EB0D0B4}" destId="{2451FCD0-E95C-4A54-95D5-B6C2DC807C21}" srcOrd="12" destOrd="0" presId="urn:microsoft.com/office/officeart/2018/5/layout/IconCircleLabelList"/>
    <dgm:cxn modelId="{BDDF512C-90F1-48B1-BB35-A234DF003455}" type="presParOf" srcId="{2451FCD0-E95C-4A54-95D5-B6C2DC807C21}" destId="{6DD55C4B-43FF-473A-888F-5A9B0F40A133}" srcOrd="0" destOrd="0" presId="urn:microsoft.com/office/officeart/2018/5/layout/IconCircleLabelList"/>
    <dgm:cxn modelId="{B5723769-FAAC-4896-A330-01A082DC8EA1}" type="presParOf" srcId="{2451FCD0-E95C-4A54-95D5-B6C2DC807C21}" destId="{058FE804-04E4-42DF-9B07-68008D54965C}" srcOrd="1" destOrd="0" presId="urn:microsoft.com/office/officeart/2018/5/layout/IconCircleLabelList"/>
    <dgm:cxn modelId="{F42BB928-D919-499D-90FF-3C2C41401E84}" type="presParOf" srcId="{2451FCD0-E95C-4A54-95D5-B6C2DC807C21}" destId="{99FEE245-6AE8-4EDA-85FA-01FC36E119D2}" srcOrd="2" destOrd="0" presId="urn:microsoft.com/office/officeart/2018/5/layout/IconCircleLabelList"/>
    <dgm:cxn modelId="{17D7B78A-BDAD-46E5-82FD-18CBB9D4155C}" type="presParOf" srcId="{2451FCD0-E95C-4A54-95D5-B6C2DC807C21}" destId="{2C31B0E2-94CE-4349-A528-C0528EBE708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40A3B-D7AC-4C04-890B-F603CB8505F3}">
      <dsp:nvSpPr>
        <dsp:cNvPr id="0" name=""/>
        <dsp:cNvSpPr/>
      </dsp:nvSpPr>
      <dsp:spPr>
        <a:xfrm>
          <a:off x="831515" y="1556"/>
          <a:ext cx="836367" cy="836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4E2E5-5B4B-4928-9922-020E9DBAA74F}">
      <dsp:nvSpPr>
        <dsp:cNvPr id="0" name=""/>
        <dsp:cNvSpPr/>
      </dsp:nvSpPr>
      <dsp:spPr>
        <a:xfrm>
          <a:off x="1009757" y="179798"/>
          <a:ext cx="479882" cy="479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BFF36-1472-465E-8FAB-7CA7F9E175E4}">
      <dsp:nvSpPr>
        <dsp:cNvPr id="0" name=""/>
        <dsp:cNvSpPr/>
      </dsp:nvSpPr>
      <dsp:spPr>
        <a:xfrm>
          <a:off x="564152" y="1098431"/>
          <a:ext cx="1371093" cy="54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1100" kern="1200"/>
            <a:t>Pickup/score system implemented in the form of “gems”</a:t>
          </a:r>
          <a:endParaRPr lang="en-US" sz="1100" kern="1200"/>
        </a:p>
      </dsp:txBody>
      <dsp:txXfrm>
        <a:off x="564152" y="1098431"/>
        <a:ext cx="1371093" cy="548437"/>
      </dsp:txXfrm>
    </dsp:sp>
    <dsp:sp modelId="{5473F3DF-D4EA-4F0C-91C2-3703A9547410}">
      <dsp:nvSpPr>
        <dsp:cNvPr id="0" name=""/>
        <dsp:cNvSpPr/>
      </dsp:nvSpPr>
      <dsp:spPr>
        <a:xfrm>
          <a:off x="2442550" y="1556"/>
          <a:ext cx="836367" cy="836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594AE-5E65-4D43-B0A3-325491420F4A}">
      <dsp:nvSpPr>
        <dsp:cNvPr id="0" name=""/>
        <dsp:cNvSpPr/>
      </dsp:nvSpPr>
      <dsp:spPr>
        <a:xfrm>
          <a:off x="2620792" y="179798"/>
          <a:ext cx="479882" cy="479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11CAC-ACE5-4052-AD83-561B53C6E9E0}">
      <dsp:nvSpPr>
        <dsp:cNvPr id="0" name=""/>
        <dsp:cNvSpPr/>
      </dsp:nvSpPr>
      <dsp:spPr>
        <a:xfrm>
          <a:off x="2175187" y="1098431"/>
          <a:ext cx="1371093" cy="54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1100" kern="1200"/>
            <a:t>Music and sound effects changed from initial plan</a:t>
          </a:r>
          <a:endParaRPr lang="en-US" sz="1100" kern="1200"/>
        </a:p>
      </dsp:txBody>
      <dsp:txXfrm>
        <a:off x="2175187" y="1098431"/>
        <a:ext cx="1371093" cy="548437"/>
      </dsp:txXfrm>
    </dsp:sp>
    <dsp:sp modelId="{E731CA44-4303-442D-AA7F-7E670FA36890}">
      <dsp:nvSpPr>
        <dsp:cNvPr id="0" name=""/>
        <dsp:cNvSpPr/>
      </dsp:nvSpPr>
      <dsp:spPr>
        <a:xfrm>
          <a:off x="4053585" y="1556"/>
          <a:ext cx="836367" cy="836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198D6-9913-4799-AD42-90E4FC37B622}">
      <dsp:nvSpPr>
        <dsp:cNvPr id="0" name=""/>
        <dsp:cNvSpPr/>
      </dsp:nvSpPr>
      <dsp:spPr>
        <a:xfrm>
          <a:off x="4231828" y="179798"/>
          <a:ext cx="479882" cy="4798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A819A-3785-4317-A982-AE7EF3199317}">
      <dsp:nvSpPr>
        <dsp:cNvPr id="0" name=""/>
        <dsp:cNvSpPr/>
      </dsp:nvSpPr>
      <dsp:spPr>
        <a:xfrm>
          <a:off x="3786222" y="1098431"/>
          <a:ext cx="1371093" cy="54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1100" kern="1200"/>
            <a:t>Dodge-roll mechanic implemented</a:t>
          </a:r>
          <a:endParaRPr lang="en-US" sz="1100" kern="1200"/>
        </a:p>
      </dsp:txBody>
      <dsp:txXfrm>
        <a:off x="3786222" y="1098431"/>
        <a:ext cx="1371093" cy="548437"/>
      </dsp:txXfrm>
    </dsp:sp>
    <dsp:sp modelId="{823C033E-C9E2-4A95-A297-818C67B68AE1}">
      <dsp:nvSpPr>
        <dsp:cNvPr id="0" name=""/>
        <dsp:cNvSpPr/>
      </dsp:nvSpPr>
      <dsp:spPr>
        <a:xfrm>
          <a:off x="5664620" y="1556"/>
          <a:ext cx="836367" cy="836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DC5BB-B8BD-4A7B-960C-95A7ACA731F1}">
      <dsp:nvSpPr>
        <dsp:cNvPr id="0" name=""/>
        <dsp:cNvSpPr/>
      </dsp:nvSpPr>
      <dsp:spPr>
        <a:xfrm>
          <a:off x="5842863" y="179798"/>
          <a:ext cx="479882" cy="4798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181AF-3919-4D10-A454-84C48313A1A9}">
      <dsp:nvSpPr>
        <dsp:cNvPr id="0" name=""/>
        <dsp:cNvSpPr/>
      </dsp:nvSpPr>
      <dsp:spPr>
        <a:xfrm>
          <a:off x="5397257" y="1098431"/>
          <a:ext cx="1371093" cy="54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1100" kern="1200"/>
            <a:t>Game art added that matches the “Dark” aesthetic</a:t>
          </a:r>
          <a:endParaRPr lang="en-US" sz="1100" kern="1200"/>
        </a:p>
      </dsp:txBody>
      <dsp:txXfrm>
        <a:off x="5397257" y="1098431"/>
        <a:ext cx="1371093" cy="548437"/>
      </dsp:txXfrm>
    </dsp:sp>
    <dsp:sp modelId="{35A14B54-A0D2-491C-9523-6B9CD1A51CD4}">
      <dsp:nvSpPr>
        <dsp:cNvPr id="0" name=""/>
        <dsp:cNvSpPr/>
      </dsp:nvSpPr>
      <dsp:spPr>
        <a:xfrm>
          <a:off x="7275656" y="1556"/>
          <a:ext cx="836367" cy="836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EF0CC-CF8D-429B-886E-22CE1259E547}">
      <dsp:nvSpPr>
        <dsp:cNvPr id="0" name=""/>
        <dsp:cNvSpPr/>
      </dsp:nvSpPr>
      <dsp:spPr>
        <a:xfrm>
          <a:off x="7453898" y="179798"/>
          <a:ext cx="479882" cy="4798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3EF7A-6E68-44FB-B1D7-8F5A371C276B}">
      <dsp:nvSpPr>
        <dsp:cNvPr id="0" name=""/>
        <dsp:cNvSpPr/>
      </dsp:nvSpPr>
      <dsp:spPr>
        <a:xfrm>
          <a:off x="7008292" y="1098431"/>
          <a:ext cx="1371093" cy="54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1100" kern="1200"/>
            <a:t>Attack controls changed</a:t>
          </a:r>
          <a:endParaRPr lang="en-US" sz="1100" kern="1200"/>
        </a:p>
      </dsp:txBody>
      <dsp:txXfrm>
        <a:off x="7008292" y="1098431"/>
        <a:ext cx="1371093" cy="548437"/>
      </dsp:txXfrm>
    </dsp:sp>
    <dsp:sp modelId="{A82AF60E-D369-40FE-994C-872DB7A5BAB8}">
      <dsp:nvSpPr>
        <dsp:cNvPr id="0" name=""/>
        <dsp:cNvSpPr/>
      </dsp:nvSpPr>
      <dsp:spPr>
        <a:xfrm>
          <a:off x="8886691" y="1556"/>
          <a:ext cx="836367" cy="836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4E344-DD6C-4352-BC14-D0D63FCA13F5}">
      <dsp:nvSpPr>
        <dsp:cNvPr id="0" name=""/>
        <dsp:cNvSpPr/>
      </dsp:nvSpPr>
      <dsp:spPr>
        <a:xfrm>
          <a:off x="9064933" y="179798"/>
          <a:ext cx="479882" cy="47988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6808B-6EF6-4455-91E9-AE40DA1BBADA}">
      <dsp:nvSpPr>
        <dsp:cNvPr id="0" name=""/>
        <dsp:cNvSpPr/>
      </dsp:nvSpPr>
      <dsp:spPr>
        <a:xfrm>
          <a:off x="8619328" y="1098431"/>
          <a:ext cx="1371093" cy="54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1100" kern="1200"/>
            <a:t>Enemies with AI added</a:t>
          </a:r>
          <a:endParaRPr lang="en-US" sz="1100" kern="1200"/>
        </a:p>
      </dsp:txBody>
      <dsp:txXfrm>
        <a:off x="8619328" y="1098431"/>
        <a:ext cx="1371093" cy="548437"/>
      </dsp:txXfrm>
    </dsp:sp>
    <dsp:sp modelId="{6DD55C4B-43FF-473A-888F-5A9B0F40A133}">
      <dsp:nvSpPr>
        <dsp:cNvPr id="0" name=""/>
        <dsp:cNvSpPr/>
      </dsp:nvSpPr>
      <dsp:spPr>
        <a:xfrm>
          <a:off x="4859103" y="1989642"/>
          <a:ext cx="836367" cy="836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FE804-04E4-42DF-9B07-68008D54965C}">
      <dsp:nvSpPr>
        <dsp:cNvPr id="0" name=""/>
        <dsp:cNvSpPr/>
      </dsp:nvSpPr>
      <dsp:spPr>
        <a:xfrm>
          <a:off x="5037345" y="2167884"/>
          <a:ext cx="479882" cy="47988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1B0E2-94CE-4349-A528-C0528EBE7085}">
      <dsp:nvSpPr>
        <dsp:cNvPr id="0" name=""/>
        <dsp:cNvSpPr/>
      </dsp:nvSpPr>
      <dsp:spPr>
        <a:xfrm>
          <a:off x="4591740" y="3086517"/>
          <a:ext cx="1371093" cy="548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1100" kern="1200"/>
            <a:t>Spike Traps added</a:t>
          </a:r>
          <a:endParaRPr lang="en-US" sz="1100" kern="1200"/>
        </a:p>
      </dsp:txBody>
      <dsp:txXfrm>
        <a:off x="4591740" y="3086517"/>
        <a:ext cx="1371093" cy="548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EA90-7DC2-FBB7-AE65-101D974C4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2" y="639097"/>
            <a:ext cx="4961534" cy="3781101"/>
          </a:xfrm>
        </p:spPr>
        <p:txBody>
          <a:bodyPr>
            <a:normAutofit/>
          </a:bodyPr>
          <a:lstStyle/>
          <a:p>
            <a:r>
              <a:rPr lang="en-NZ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Demonbane</a:t>
            </a:r>
            <a:r>
              <a:rPr lang="en-NZ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Castle of Eternal Night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6C6AE-6AC1-700F-6F54-C9F70F083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4961535" cy="785656"/>
          </a:xfrm>
        </p:spPr>
        <p:txBody>
          <a:bodyPr>
            <a:normAutofit/>
          </a:bodyPr>
          <a:lstStyle/>
          <a:p>
            <a:r>
              <a:rPr lang="en-NZ" dirty="0"/>
              <a:t>Game Design Analysis Presentation</a:t>
            </a:r>
          </a:p>
        </p:txBody>
      </p:sp>
      <p:pic>
        <p:nvPicPr>
          <p:cNvPr id="5" name="Picture 4" descr="Blue sky and mountain tops">
            <a:extLst>
              <a:ext uri="{FF2B5EF4-FFF2-40B4-BE49-F238E27FC236}">
                <a16:creationId xmlns:a16="http://schemas.microsoft.com/office/drawing/2014/main" id="{13A1489F-C052-B4D2-4D66-174DDBB16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72" r="22165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8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ckmate in a chess game">
            <a:extLst>
              <a:ext uri="{FF2B5EF4-FFF2-40B4-BE49-F238E27FC236}">
                <a16:creationId xmlns:a16="http://schemas.microsoft.com/office/drawing/2014/main" id="{A972B9AD-87B3-FB1B-A36F-6AB36568EE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086" r="17599" b="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EEED574-6FCC-45F8-ABA8-05782705A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45741-E91C-3D0E-D46F-3E5D8084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NZ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Hasn’t Changed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8A283-09F9-CA35-8E28-96B237D2A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r>
              <a:rPr lang="en-NZ" dirty="0"/>
              <a:t>Story is </a:t>
            </a:r>
            <a:r>
              <a:rPr lang="en-NZ" u="sng" dirty="0"/>
              <a:t>unchanged</a:t>
            </a:r>
          </a:p>
          <a:p>
            <a:r>
              <a:rPr lang="en-NZ" dirty="0"/>
              <a:t>Movement controls are </a:t>
            </a:r>
            <a:r>
              <a:rPr lang="en-NZ" u="sng" dirty="0"/>
              <a:t>unchanged</a:t>
            </a:r>
          </a:p>
          <a:p>
            <a:r>
              <a:rPr lang="en-NZ" dirty="0"/>
              <a:t>Aesthetic and theme of levels is </a:t>
            </a:r>
            <a:r>
              <a:rPr lang="en-NZ" u="sng" dirty="0"/>
              <a:t>unchanged</a:t>
            </a:r>
          </a:p>
          <a:p>
            <a:r>
              <a:rPr lang="en-NZ" dirty="0" err="1"/>
              <a:t>Tileset</a:t>
            </a:r>
            <a:r>
              <a:rPr lang="en-NZ" dirty="0"/>
              <a:t> and world assets are </a:t>
            </a:r>
            <a:r>
              <a:rPr lang="en-NZ" u="sng" dirty="0"/>
              <a:t>unchanged</a:t>
            </a:r>
          </a:p>
        </p:txBody>
      </p:sp>
    </p:spTree>
    <p:extLst>
      <p:ext uri="{BB962C8B-B14F-4D97-AF65-F5344CB8AC3E}">
        <p14:creationId xmlns:p14="http://schemas.microsoft.com/office/powerpoint/2010/main" val="63709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AEA0-E902-6C2D-F238-DA5ED7CD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447188"/>
            <a:ext cx="10571998" cy="970450"/>
          </a:xfrm>
        </p:spPr>
        <p:txBody>
          <a:bodyPr/>
          <a:lstStyle/>
          <a:p>
            <a:r>
              <a:rPr lang="en-N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Has Changed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58525D-EC40-7ECB-99AA-A249C7D22B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0000" y="2774301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351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13C6-BF26-8D55-CA8C-CFE543D4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between Sprites for Character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A98EAE-61CA-433D-4925-2CED36426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17" y="2288761"/>
            <a:ext cx="5286183" cy="3636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BA0CBE-D018-2FB6-5D79-4BBE24E1F153}"/>
              </a:ext>
            </a:extLst>
          </p:cNvPr>
          <p:cNvSpPr txBox="1"/>
          <p:nvPr/>
        </p:nvSpPr>
        <p:spPr>
          <a:xfrm>
            <a:off x="1510749" y="6029740"/>
            <a:ext cx="244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Old sprites that were unused</a:t>
            </a:r>
          </a:p>
        </p:txBody>
      </p:sp>
      <p:pic>
        <p:nvPicPr>
          <p:cNvPr id="9" name="Picture 8" descr="A pixelated video game&#10;&#10;Description automatically generated">
            <a:extLst>
              <a:ext uri="{FF2B5EF4-FFF2-40B4-BE49-F238E27FC236}">
                <a16:creationId xmlns:a16="http://schemas.microsoft.com/office/drawing/2014/main" id="{F0E54F55-5638-EC56-C7EB-E2777026A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295" y="2189818"/>
            <a:ext cx="4487648" cy="3561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CF000F-9E4C-8434-C7AA-CEFE3C688DB8}"/>
              </a:ext>
            </a:extLst>
          </p:cNvPr>
          <p:cNvSpPr txBox="1"/>
          <p:nvPr/>
        </p:nvSpPr>
        <p:spPr>
          <a:xfrm>
            <a:off x="7421217" y="6001723"/>
            <a:ext cx="2802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Asset sprite set we chose for final design</a:t>
            </a:r>
          </a:p>
        </p:txBody>
      </p:sp>
    </p:spTree>
    <p:extLst>
      <p:ext uri="{BB962C8B-B14F-4D97-AF65-F5344CB8AC3E}">
        <p14:creationId xmlns:p14="http://schemas.microsoft.com/office/powerpoint/2010/main" val="151724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6C5D-545F-7047-3010-DE736D7C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Enemies: Used and Unused</a:t>
            </a:r>
          </a:p>
        </p:txBody>
      </p:sp>
      <p:pic>
        <p:nvPicPr>
          <p:cNvPr id="5" name="Content Placeholder 4" descr="A group of pixelated characters&#10;&#10;Description automatically generated">
            <a:extLst>
              <a:ext uri="{FF2B5EF4-FFF2-40B4-BE49-F238E27FC236}">
                <a16:creationId xmlns:a16="http://schemas.microsoft.com/office/drawing/2014/main" id="{322C3401-24CD-2373-B1CD-7F51BC249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0856" y="2240629"/>
            <a:ext cx="4084698" cy="3241824"/>
          </a:xfr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54457101-C1BD-5FA3-9B54-46DB853AA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285" y="2240629"/>
            <a:ext cx="4084562" cy="32418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38BAE-3E85-C198-2C46-A98887AEA362}"/>
              </a:ext>
            </a:extLst>
          </p:cNvPr>
          <p:cNvSpPr txBox="1"/>
          <p:nvPr/>
        </p:nvSpPr>
        <p:spPr>
          <a:xfrm>
            <a:off x="164992" y="2343132"/>
            <a:ext cx="34531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Goblin and Skeleton used</a:t>
            </a:r>
          </a:p>
          <a:p>
            <a:endParaRPr lang="en-NZ" dirty="0"/>
          </a:p>
          <a:p>
            <a:r>
              <a:rPr lang="en-NZ" dirty="0"/>
              <a:t>Mushroom unused</a:t>
            </a:r>
          </a:p>
          <a:p>
            <a:endParaRPr lang="en-NZ" dirty="0"/>
          </a:p>
          <a:p>
            <a:r>
              <a:rPr lang="en-NZ" dirty="0"/>
              <a:t>Flying Eye scrapped due to </a:t>
            </a:r>
          </a:p>
          <a:p>
            <a:r>
              <a:rPr lang="en-NZ" dirty="0"/>
              <a:t>physics issues with flying</a:t>
            </a:r>
          </a:p>
          <a:p>
            <a:r>
              <a:rPr lang="en-NZ" dirty="0"/>
              <a:t>movement</a:t>
            </a:r>
          </a:p>
          <a:p>
            <a:endParaRPr lang="en-NZ" dirty="0"/>
          </a:p>
          <a:p>
            <a:r>
              <a:rPr lang="en-NZ" dirty="0"/>
              <a:t>Both used enemies have an </a:t>
            </a:r>
          </a:p>
          <a:p>
            <a:r>
              <a:rPr lang="en-NZ" dirty="0"/>
              <a:t>attack, death, damage, idle </a:t>
            </a:r>
          </a:p>
          <a:p>
            <a:r>
              <a:rPr lang="en-NZ" dirty="0"/>
              <a:t>and walk animation</a:t>
            </a:r>
          </a:p>
        </p:txBody>
      </p:sp>
    </p:spTree>
    <p:extLst>
      <p:ext uri="{BB962C8B-B14F-4D97-AF65-F5344CB8AC3E}">
        <p14:creationId xmlns:p14="http://schemas.microsoft.com/office/powerpoint/2010/main" val="8204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0E92-CA29-7485-313B-54D10F4E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1284-F7FA-8D7B-9450-A9DD5794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Z" dirty="0"/>
              <a:t>During development we ran into a multitude of bugs that were somewhat ironed out, however due to import issues and copying some assets from one another, faults occurred in the game. </a:t>
            </a:r>
            <a:br>
              <a:rPr lang="en-NZ" dirty="0"/>
            </a:br>
            <a:br>
              <a:rPr lang="en-NZ" dirty="0"/>
            </a:br>
            <a:r>
              <a:rPr lang="en-NZ" dirty="0"/>
              <a:t>The state of the game differs over our systems, due to these importing issues. For instance, Carl cannot run Slade’s levels because the </a:t>
            </a:r>
            <a:r>
              <a:rPr lang="en-NZ" dirty="0" err="1"/>
              <a:t>tilemap</a:t>
            </a:r>
            <a:r>
              <a:rPr lang="en-NZ" dirty="0"/>
              <a:t> does not import properly. The level would have to be rebuilt from scratch. </a:t>
            </a:r>
            <a:br>
              <a:rPr lang="en-NZ" dirty="0"/>
            </a:br>
            <a:br>
              <a:rPr lang="en-NZ" dirty="0"/>
            </a:br>
            <a:r>
              <a:rPr lang="en-NZ" dirty="0"/>
              <a:t>However, we do individually have each of our levels completed to a playable state. </a:t>
            </a:r>
            <a:br>
              <a:rPr lang="en-NZ" dirty="0"/>
            </a:br>
            <a:br>
              <a:rPr lang="en-NZ" dirty="0"/>
            </a:br>
            <a:r>
              <a:rPr lang="en-NZ" dirty="0"/>
              <a:t>This is basically a disclaimer to explain the “</a:t>
            </a:r>
            <a:r>
              <a:rPr lang="en-NZ" dirty="0" err="1"/>
              <a:t>jank</a:t>
            </a:r>
            <a:r>
              <a:rPr lang="en-NZ" dirty="0"/>
              <a:t>” that you might see while playing. </a:t>
            </a:r>
            <a:br>
              <a:rPr lang="en-NZ" dirty="0"/>
            </a:br>
            <a:br>
              <a:rPr lang="en-NZ" dirty="0"/>
            </a:br>
            <a:r>
              <a:rPr lang="en-NZ" dirty="0"/>
              <a:t>We apologize for this in advance.</a:t>
            </a:r>
          </a:p>
        </p:txBody>
      </p:sp>
    </p:spTree>
    <p:extLst>
      <p:ext uri="{BB962C8B-B14F-4D97-AF65-F5344CB8AC3E}">
        <p14:creationId xmlns:p14="http://schemas.microsoft.com/office/powerpoint/2010/main" val="1780341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682</TotalTime>
  <Words>261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Demonbane: Castle of Eternal Night</vt:lpstr>
      <vt:lpstr>What Hasn’t Changed</vt:lpstr>
      <vt:lpstr>What Has Changed</vt:lpstr>
      <vt:lpstr>Comparison between Sprites for Character</vt:lpstr>
      <vt:lpstr>Overview of Enemies: Used and Unused</vt:lpstr>
      <vt:lpstr>Complications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Demonbane: Castle of Eternal Night</dc:title>
  <dc:creator>Carl Stewart</dc:creator>
  <cp:lastModifiedBy>Carl Stewart</cp:lastModifiedBy>
  <cp:revision>3</cp:revision>
  <dcterms:created xsi:type="dcterms:W3CDTF">2023-11-15T11:58:48Z</dcterms:created>
  <dcterms:modified xsi:type="dcterms:W3CDTF">2023-11-15T23:21:24Z</dcterms:modified>
</cp:coreProperties>
</file>