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35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6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90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8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7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7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6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agi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een to blue gradient">
            <a:extLst>
              <a:ext uri="{FF2B5EF4-FFF2-40B4-BE49-F238E27FC236}">
                <a16:creationId xmlns:a16="http://schemas.microsoft.com/office/drawing/2014/main" id="{39CDD60F-9DA4-A9CD-7477-9C191750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CE4C0-D2E7-9BFC-3EF3-1FD6D62D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1785428"/>
            <a:ext cx="8039818" cy="1643572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Agile </a:t>
            </a:r>
            <a:r>
              <a:rPr lang="en-US" sz="5400" u="sng" dirty="0">
                <a:solidFill>
                  <a:srgbClr val="FFFFFF"/>
                </a:solidFill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124E-9989-EF3A-2DFA-207E78B1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807" y="3578330"/>
            <a:ext cx="8442384" cy="7250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Carl LaLonde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58E2752-5E25-1763-3525-9C686676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65" y="-1"/>
            <a:ext cx="3028315" cy="18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een to blue gradient">
            <a:extLst>
              <a:ext uri="{FF2B5EF4-FFF2-40B4-BE49-F238E27FC236}">
                <a16:creationId xmlns:a16="http://schemas.microsoft.com/office/drawing/2014/main" id="{39CDD60F-9DA4-A9CD-7477-9C191750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-1" y="-11605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CE4C0-D2E7-9BFC-3EF3-1FD6D62D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1372718"/>
            <a:ext cx="8039818" cy="96745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Agile or </a:t>
            </a:r>
            <a:r>
              <a:rPr lang="en-US" sz="5400" u="sng" dirty="0">
                <a:solidFill>
                  <a:srgbClr val="FFFFFF"/>
                </a:solidFill>
              </a:rPr>
              <a:t>waterfall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124E-9989-EF3A-2DFA-207E78B1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808" y="2406055"/>
            <a:ext cx="8442384" cy="725018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Agile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Offers stakeholder involvement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Flexibility and adaptability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Change with evolving requirements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Projects such as SNHU Travel, continuous feedback is crucial and requirements may evolve.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Agile is a good choice for </a:t>
            </a:r>
            <a:r>
              <a:rPr lang="en-US" sz="1600" dirty="0" err="1">
                <a:solidFill>
                  <a:srgbClr val="FFFFFF"/>
                </a:solidFill>
              </a:rPr>
              <a:t>ChadaTech</a:t>
            </a:r>
            <a:r>
              <a:rPr lang="en-US" sz="1600" dirty="0">
                <a:solidFill>
                  <a:srgbClr val="FFFFFF"/>
                </a:solidFill>
              </a:rPr>
              <a:t>!</a:t>
            </a:r>
            <a:endParaRPr lang="en-US" sz="1400" dirty="0">
              <a:solidFill>
                <a:srgbClr val="FFFFFF"/>
              </a:solidFill>
            </a:endParaRP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58E2752-5E25-1763-3525-9C686676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65" y="-1"/>
            <a:ext cx="3028315" cy="18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9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een to blue gradient">
            <a:extLst>
              <a:ext uri="{FF2B5EF4-FFF2-40B4-BE49-F238E27FC236}">
                <a16:creationId xmlns:a16="http://schemas.microsoft.com/office/drawing/2014/main" id="{39CDD60F-9DA4-A9CD-7477-9C191750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-1" y="-11605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CE4C0-D2E7-9BFC-3EF3-1FD6D62D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1372718"/>
            <a:ext cx="8039818" cy="96745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References</a:t>
            </a:r>
            <a:endParaRPr lang="en-US" sz="5400" u="sn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124E-9989-EF3A-2DFA-207E78B1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808" y="2406055"/>
            <a:ext cx="8442384" cy="725018"/>
          </a:xfrm>
        </p:spPr>
        <p:txBody>
          <a:bodyPr>
            <a:noAutofit/>
          </a:bodyPr>
          <a:lstStyle/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Atlassian. (2019).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Best Practices and Tutorials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Atlassian.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https://www.atlassian.com/agile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‌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Cobb, C. G. (2015).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 manager’s guide to mastering agile : principles and practices for an adaptive approach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John Wiley. https://ebookcentral.proquest.com/lib/think/reader.action?docID=1895876&amp;ppg=131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Scrum.org. (2020).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Scrum?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Scrum.org. https://www.scrum.org/resources/what-scrum-module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‌ Wrike. (2022).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Agile Software Development Life Cycle | Wrike Agile Guide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Wrike. https://www.wrike.com/agile-guide/agile-development-life-cycle/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l"/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58E2752-5E25-1763-3525-9C686676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665" y="-1"/>
            <a:ext cx="3028315" cy="18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een to blue gradient">
            <a:extLst>
              <a:ext uri="{FF2B5EF4-FFF2-40B4-BE49-F238E27FC236}">
                <a16:creationId xmlns:a16="http://schemas.microsoft.com/office/drawing/2014/main" id="{39CDD60F-9DA4-A9CD-7477-9C191750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CE4C0-D2E7-9BFC-3EF3-1FD6D62D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1785428"/>
            <a:ext cx="8039818" cy="1643572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Agile </a:t>
            </a:r>
            <a:r>
              <a:rPr lang="en-US" sz="5400" u="sng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124E-9989-EF3A-2DFA-207E78B1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807" y="3578330"/>
            <a:ext cx="8442384" cy="7250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“A project management approach that involves breaking the project into phases and emphasizes continuous collaboration and improvement (Atlassian, 2019)”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58E2752-5E25-1763-3525-9C686676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65" y="-1"/>
            <a:ext cx="3028315" cy="18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9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een to blue gradient">
            <a:extLst>
              <a:ext uri="{FF2B5EF4-FFF2-40B4-BE49-F238E27FC236}">
                <a16:creationId xmlns:a16="http://schemas.microsoft.com/office/drawing/2014/main" id="{39CDD60F-9DA4-A9CD-7477-9C191750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CE4C0-D2E7-9BFC-3EF3-1FD6D62D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0" y="1820477"/>
            <a:ext cx="8039818" cy="1171899"/>
          </a:xfrm>
        </p:spPr>
        <p:txBody>
          <a:bodyPr>
            <a:noAutofit/>
          </a:bodyPr>
          <a:lstStyle/>
          <a:p>
            <a:r>
              <a:rPr lang="en-US" sz="5400" u="sng" dirty="0">
                <a:solidFill>
                  <a:srgbClr val="FFFFFF"/>
                </a:solidFill>
              </a:rPr>
              <a:t>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124E-9989-EF3A-2DFA-207E78B1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807" y="3578330"/>
            <a:ext cx="8442384" cy="72501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“Provides just enough structure for people and teams to integrate into how they want to work, while adding the right practices to optimize for their specific needs (Scrum.org, 2020).”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58E2752-5E25-1763-3525-9C686676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65" y="-1"/>
            <a:ext cx="3028315" cy="18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een to blue gradient">
            <a:extLst>
              <a:ext uri="{FF2B5EF4-FFF2-40B4-BE49-F238E27FC236}">
                <a16:creationId xmlns:a16="http://schemas.microsoft.com/office/drawing/2014/main" id="{39CDD60F-9DA4-A9CD-7477-9C191750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CE4C0-D2E7-9BFC-3EF3-1FD6D62D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0" y="1335183"/>
            <a:ext cx="8039818" cy="1643572"/>
          </a:xfrm>
        </p:spPr>
        <p:txBody>
          <a:bodyPr>
            <a:noAutofit/>
          </a:bodyPr>
          <a:lstStyle/>
          <a:p>
            <a:r>
              <a:rPr lang="en-US" sz="5400" u="sng" dirty="0">
                <a:solidFill>
                  <a:srgbClr val="FFFFFF"/>
                </a:solidFill>
              </a:rPr>
              <a:t>Scrum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124E-9989-EF3A-2DFA-207E78B1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807" y="3578330"/>
            <a:ext cx="8442384" cy="725018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Product Owner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Scrum Master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Development Team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58E2752-5E25-1763-3525-9C686676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65" y="-1"/>
            <a:ext cx="3028315" cy="18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een to blue gradient">
            <a:extLst>
              <a:ext uri="{FF2B5EF4-FFF2-40B4-BE49-F238E27FC236}">
                <a16:creationId xmlns:a16="http://schemas.microsoft.com/office/drawing/2014/main" id="{39CDD60F-9DA4-A9CD-7477-9C191750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CE4C0-D2E7-9BFC-3EF3-1FD6D62D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0" y="1335183"/>
            <a:ext cx="8039818" cy="1643572"/>
          </a:xfrm>
        </p:spPr>
        <p:txBody>
          <a:bodyPr>
            <a:noAutofit/>
          </a:bodyPr>
          <a:lstStyle/>
          <a:p>
            <a:r>
              <a:rPr lang="en-US" sz="5400" u="sng" dirty="0">
                <a:solidFill>
                  <a:srgbClr val="FFFFFF"/>
                </a:solidFill>
              </a:rPr>
              <a:t>Product Owner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124E-9989-EF3A-2DFA-207E78B1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808" y="3243315"/>
            <a:ext cx="8442384" cy="72501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Product Owner acts as a contact between the stakeholders and the development team and is responsible for the overall vision of the product.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Manages the product backlog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Prioritizes work based on value and feedback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Represents the client’s interest</a:t>
            </a:r>
          </a:p>
          <a:p>
            <a:pPr lvl="2" algn="l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58E2752-5E25-1763-3525-9C686676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65" y="-1"/>
            <a:ext cx="3028315" cy="18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een to blue gradient">
            <a:extLst>
              <a:ext uri="{FF2B5EF4-FFF2-40B4-BE49-F238E27FC236}">
                <a16:creationId xmlns:a16="http://schemas.microsoft.com/office/drawing/2014/main" id="{39CDD60F-9DA4-A9CD-7477-9C191750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CE4C0-D2E7-9BFC-3EF3-1FD6D62D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0" y="1335183"/>
            <a:ext cx="8039818" cy="1643572"/>
          </a:xfrm>
        </p:spPr>
        <p:txBody>
          <a:bodyPr>
            <a:noAutofit/>
          </a:bodyPr>
          <a:lstStyle/>
          <a:p>
            <a:r>
              <a:rPr lang="en-US" sz="5400" u="sng" dirty="0">
                <a:solidFill>
                  <a:srgbClr val="FFFFFF"/>
                </a:solidFill>
              </a:rPr>
              <a:t>Scrum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124E-9989-EF3A-2DFA-207E78B1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807" y="3180007"/>
            <a:ext cx="8442384" cy="725018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Ensures the team adheres to Agile principles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Creates a productive working environment for the development team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Supports collaboration and communication within the team</a:t>
            </a:r>
          </a:p>
          <a:p>
            <a:pPr lvl="2" algn="l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58E2752-5E25-1763-3525-9C686676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65" y="-1"/>
            <a:ext cx="3028315" cy="18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een to blue gradient">
            <a:extLst>
              <a:ext uri="{FF2B5EF4-FFF2-40B4-BE49-F238E27FC236}">
                <a16:creationId xmlns:a16="http://schemas.microsoft.com/office/drawing/2014/main" id="{39CDD60F-9DA4-A9CD-7477-9C191750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-1" y="11616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CE4C0-D2E7-9BFC-3EF3-1FD6D62D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0" y="1335183"/>
            <a:ext cx="8039818" cy="1643572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Development</a:t>
            </a:r>
            <a:r>
              <a:rPr lang="en-US" sz="5400" u="sng" dirty="0">
                <a:solidFill>
                  <a:srgbClr val="FFFFFF"/>
                </a:solidFill>
              </a:rPr>
              <a:t>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124E-9989-EF3A-2DFA-207E78B1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807" y="3180007"/>
            <a:ext cx="8442384" cy="725018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Cross-functional, develops and tests the code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Self-organizing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Held accountable</a:t>
            </a:r>
          </a:p>
          <a:p>
            <a:pPr lvl="2" algn="l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58E2752-5E25-1763-3525-9C686676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65" y="-1"/>
            <a:ext cx="3028315" cy="18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een to blue gradient">
            <a:extLst>
              <a:ext uri="{FF2B5EF4-FFF2-40B4-BE49-F238E27FC236}">
                <a16:creationId xmlns:a16="http://schemas.microsoft.com/office/drawing/2014/main" id="{39CDD60F-9DA4-A9CD-7477-9C191750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-1" y="-11605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CE4C0-D2E7-9BFC-3EF3-1FD6D62D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0" y="291050"/>
            <a:ext cx="8039818" cy="967454"/>
          </a:xfrm>
        </p:spPr>
        <p:txBody>
          <a:bodyPr>
            <a:noAutofit/>
          </a:bodyPr>
          <a:lstStyle/>
          <a:p>
            <a:r>
              <a:rPr lang="en-US" sz="5400" u="sng" dirty="0">
                <a:solidFill>
                  <a:srgbClr val="FFFFFF"/>
                </a:solidFill>
              </a:rPr>
              <a:t>SDLC Phases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124E-9989-EF3A-2DFA-207E78B1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080" y="987224"/>
            <a:ext cx="8442384" cy="725018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Concept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Product Owner identifies key requirements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Product Owner estimates time and cost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Inception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Development team is assembled, and design process begins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Further input gathered from stakeholders on requirements and functionality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Iteration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Create working software in iterative sprints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Daily stand-up meetings to track progress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Release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Testing is done to ensure clean code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User training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Maintenance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Fully developed software available to customer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Development team provides ongoing support</a:t>
            </a:r>
          </a:p>
          <a:p>
            <a:pPr lvl="3" algn="l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58E2752-5E25-1763-3525-9C686676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65" y="-1"/>
            <a:ext cx="3028315" cy="18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4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een to blue gradient">
            <a:extLst>
              <a:ext uri="{FF2B5EF4-FFF2-40B4-BE49-F238E27FC236}">
                <a16:creationId xmlns:a16="http://schemas.microsoft.com/office/drawing/2014/main" id="{39CDD60F-9DA4-A9CD-7477-9C191750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-1" y="-11605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CE4C0-D2E7-9BFC-3EF3-1FD6D62D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0" y="291050"/>
            <a:ext cx="8039818" cy="967454"/>
          </a:xfrm>
        </p:spPr>
        <p:txBody>
          <a:bodyPr>
            <a:noAutofit/>
          </a:bodyPr>
          <a:lstStyle/>
          <a:p>
            <a:r>
              <a:rPr lang="en-US" sz="5400" u="sng" dirty="0">
                <a:solidFill>
                  <a:srgbClr val="FFFFFF"/>
                </a:solidFill>
              </a:rPr>
              <a:t>Agile vs waterfall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124E-9989-EF3A-2DFA-207E78B1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080" y="987224"/>
            <a:ext cx="8442384" cy="725018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Agile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Iterative and incremental development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Continuous feedback and adaptation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Waterfall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Linear and sequential development method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Plan driven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Agile vs Waterfall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Waterfall offers less </a:t>
            </a:r>
            <a:r>
              <a:rPr lang="en-US" dirty="0" err="1">
                <a:solidFill>
                  <a:srgbClr val="FFFFFF"/>
                </a:solidFill>
              </a:rPr>
              <a:t>flexability</a:t>
            </a:r>
            <a:endParaRPr lang="en-US" dirty="0">
              <a:solidFill>
                <a:srgbClr val="FFFFFF"/>
              </a:solidFill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Agile offers flexibility, allows for change throughout development process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Example if we used Waterfall methodology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Mid project we changed focus to detox/wellness destinations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Waterfall would require revisiting earlier phases such as inception phase to change design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Cause time delays and increased costs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58E2752-5E25-1763-3525-9C686676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65" y="-1"/>
            <a:ext cx="3028315" cy="18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1707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3D3122"/>
      </a:dk2>
      <a:lt2>
        <a:srgbClr val="E7E2E8"/>
      </a:lt2>
      <a:accent1>
        <a:srgbClr val="5CB346"/>
      </a:accent1>
      <a:accent2>
        <a:srgbClr val="83B03A"/>
      </a:accent2>
      <a:accent3>
        <a:srgbClr val="A8A442"/>
      </a:accent3>
      <a:accent4>
        <a:srgbClr val="B17B3B"/>
      </a:accent4>
      <a:accent5>
        <a:srgbClr val="C35C4D"/>
      </a:accent5>
      <a:accent6>
        <a:srgbClr val="B13B5D"/>
      </a:accent6>
      <a:hlink>
        <a:srgbClr val="BF653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461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Bembo</vt:lpstr>
      <vt:lpstr>Times New Roman</vt:lpstr>
      <vt:lpstr>AdornVTI</vt:lpstr>
      <vt:lpstr>Agile Presentation</vt:lpstr>
      <vt:lpstr>Agile methodology</vt:lpstr>
      <vt:lpstr>Scrum</vt:lpstr>
      <vt:lpstr>Scrum Roles</vt:lpstr>
      <vt:lpstr>Product Owner</vt:lpstr>
      <vt:lpstr>Scrum master</vt:lpstr>
      <vt:lpstr>Development Team</vt:lpstr>
      <vt:lpstr>SDLC Phases</vt:lpstr>
      <vt:lpstr>Agile vs waterfall</vt:lpstr>
      <vt:lpstr>Agile or waterfall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 LaLonde</dc:creator>
  <cp:lastModifiedBy>Carl LaLonde</cp:lastModifiedBy>
  <cp:revision>1</cp:revision>
  <dcterms:created xsi:type="dcterms:W3CDTF">2024-06-23T18:55:35Z</dcterms:created>
  <dcterms:modified xsi:type="dcterms:W3CDTF">2024-06-24T00:09:25Z</dcterms:modified>
</cp:coreProperties>
</file>