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306EF-B8E8-41AF-86BF-C2E90453A2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9EBD-58FB-49A4-A09D-DB98E617BBB3}">
      <dgm:prSet/>
      <dgm:spPr/>
      <dgm:t>
        <a:bodyPr/>
        <a:lstStyle/>
        <a:p>
          <a:r>
            <a:rPr lang="en-US"/>
            <a:t>• ANN struggles with 230K+ sparse ingredient combinations.</a:t>
          </a:r>
        </a:p>
      </dgm:t>
    </dgm:pt>
    <dgm:pt modelId="{EEC982BE-6B8C-4786-AF27-5EC32E0F549D}" type="parTrans" cxnId="{F75E7F93-10AC-4278-A3BA-348F1F59C136}">
      <dgm:prSet/>
      <dgm:spPr/>
      <dgm:t>
        <a:bodyPr/>
        <a:lstStyle/>
        <a:p>
          <a:endParaRPr lang="en-US"/>
        </a:p>
      </dgm:t>
    </dgm:pt>
    <dgm:pt modelId="{59CB1BC2-F43B-4F79-AE81-BBC55E1D88AD}" type="sibTrans" cxnId="{F75E7F93-10AC-4278-A3BA-348F1F59C136}">
      <dgm:prSet/>
      <dgm:spPr/>
      <dgm:t>
        <a:bodyPr/>
        <a:lstStyle/>
        <a:p>
          <a:endParaRPr lang="en-US"/>
        </a:p>
      </dgm:t>
    </dgm:pt>
    <dgm:pt modelId="{E6F6C9BE-AD46-44D9-817F-575CE4DB73EF}">
      <dgm:prSet/>
      <dgm:spPr/>
      <dgm:t>
        <a:bodyPr/>
        <a:lstStyle/>
        <a:p>
          <a:r>
            <a:rPr lang="en-US" dirty="0"/>
            <a:t>• No spatial structure in inputs.</a:t>
          </a:r>
        </a:p>
      </dgm:t>
    </dgm:pt>
    <dgm:pt modelId="{0C492E34-FC76-4F23-BAF7-3A84D321D145}" type="parTrans" cxnId="{E3784536-36A6-44BE-B75F-4CAA43FD2D41}">
      <dgm:prSet/>
      <dgm:spPr/>
      <dgm:t>
        <a:bodyPr/>
        <a:lstStyle/>
        <a:p>
          <a:endParaRPr lang="en-US"/>
        </a:p>
      </dgm:t>
    </dgm:pt>
    <dgm:pt modelId="{A6851A05-3347-4427-B637-91ED720E4023}" type="sibTrans" cxnId="{E3784536-36A6-44BE-B75F-4CAA43FD2D41}">
      <dgm:prSet/>
      <dgm:spPr/>
      <dgm:t>
        <a:bodyPr/>
        <a:lstStyle/>
        <a:p>
          <a:endParaRPr lang="en-US"/>
        </a:p>
      </dgm:t>
    </dgm:pt>
    <dgm:pt modelId="{361EA0F6-D756-4C4C-91BE-507FFD3A4EA5}">
      <dgm:prSet/>
      <dgm:spPr/>
      <dgm:t>
        <a:bodyPr/>
        <a:lstStyle/>
        <a:p>
          <a:r>
            <a:rPr lang="en-US"/>
            <a:t>• High risk of overfitting + poor generalization.</a:t>
          </a:r>
        </a:p>
      </dgm:t>
    </dgm:pt>
    <dgm:pt modelId="{0215AD81-CC6A-4262-9FE5-DFFFB780F304}" type="parTrans" cxnId="{0523A81B-0C8A-49C0-B1E0-BA9081087C26}">
      <dgm:prSet/>
      <dgm:spPr/>
      <dgm:t>
        <a:bodyPr/>
        <a:lstStyle/>
        <a:p>
          <a:endParaRPr lang="en-US"/>
        </a:p>
      </dgm:t>
    </dgm:pt>
    <dgm:pt modelId="{A044C4D0-CCEB-4E8B-AC15-BE5D8D764F75}" type="sibTrans" cxnId="{0523A81B-0C8A-49C0-B1E0-BA9081087C26}">
      <dgm:prSet/>
      <dgm:spPr/>
      <dgm:t>
        <a:bodyPr/>
        <a:lstStyle/>
        <a:p>
          <a:endParaRPr lang="en-US"/>
        </a:p>
      </dgm:t>
    </dgm:pt>
    <dgm:pt modelId="{95E739AA-C7C0-4E71-B4CF-5C8A4DA0E586}">
      <dgm:prSet/>
      <dgm:spPr/>
      <dgm:t>
        <a:bodyPr/>
        <a:lstStyle/>
        <a:p>
          <a:r>
            <a:rPr lang="en-US"/>
            <a:t>• Switched to RAG for semantic flexibility.</a:t>
          </a:r>
        </a:p>
      </dgm:t>
    </dgm:pt>
    <dgm:pt modelId="{3132B52B-B979-413C-A293-AD7067E55A69}" type="parTrans" cxnId="{BDBAD484-B5DD-4A4D-A7DF-547DAD014311}">
      <dgm:prSet/>
      <dgm:spPr/>
      <dgm:t>
        <a:bodyPr/>
        <a:lstStyle/>
        <a:p>
          <a:endParaRPr lang="en-US"/>
        </a:p>
      </dgm:t>
    </dgm:pt>
    <dgm:pt modelId="{7914203A-C2D2-4507-9B1F-094CE089F714}" type="sibTrans" cxnId="{BDBAD484-B5DD-4A4D-A7DF-547DAD014311}">
      <dgm:prSet/>
      <dgm:spPr/>
      <dgm:t>
        <a:bodyPr/>
        <a:lstStyle/>
        <a:p>
          <a:endParaRPr lang="en-US"/>
        </a:p>
      </dgm:t>
    </dgm:pt>
    <dgm:pt modelId="{49A118C8-706A-4C65-BC90-192E0A523D65}" type="pres">
      <dgm:prSet presAssocID="{9B5306EF-B8E8-41AF-86BF-C2E90453A29B}" presName="vert0" presStyleCnt="0">
        <dgm:presLayoutVars>
          <dgm:dir/>
          <dgm:animOne val="branch"/>
          <dgm:animLvl val="lvl"/>
        </dgm:presLayoutVars>
      </dgm:prSet>
      <dgm:spPr/>
    </dgm:pt>
    <dgm:pt modelId="{005F0B84-ADD6-4920-9500-89A45ED3FF0B}" type="pres">
      <dgm:prSet presAssocID="{804D9EBD-58FB-49A4-A09D-DB98E617BBB3}" presName="thickLine" presStyleLbl="alignNode1" presStyleIdx="0" presStyleCnt="4"/>
      <dgm:spPr/>
    </dgm:pt>
    <dgm:pt modelId="{7C45BDA1-0E66-48EC-9CDE-BB44FE9E02C3}" type="pres">
      <dgm:prSet presAssocID="{804D9EBD-58FB-49A4-A09D-DB98E617BBB3}" presName="horz1" presStyleCnt="0"/>
      <dgm:spPr/>
    </dgm:pt>
    <dgm:pt modelId="{A3B6207F-11DE-4E28-8CDA-7CA9EF06FCE6}" type="pres">
      <dgm:prSet presAssocID="{804D9EBD-58FB-49A4-A09D-DB98E617BBB3}" presName="tx1" presStyleLbl="revTx" presStyleIdx="0" presStyleCnt="4"/>
      <dgm:spPr/>
    </dgm:pt>
    <dgm:pt modelId="{73F5AC94-4E2C-4E42-BA56-FD12FDE6822F}" type="pres">
      <dgm:prSet presAssocID="{804D9EBD-58FB-49A4-A09D-DB98E617BBB3}" presName="vert1" presStyleCnt="0"/>
      <dgm:spPr/>
    </dgm:pt>
    <dgm:pt modelId="{89DC887A-A50E-4FFF-8F75-A947005BA424}" type="pres">
      <dgm:prSet presAssocID="{E6F6C9BE-AD46-44D9-817F-575CE4DB73EF}" presName="thickLine" presStyleLbl="alignNode1" presStyleIdx="1" presStyleCnt="4"/>
      <dgm:spPr/>
    </dgm:pt>
    <dgm:pt modelId="{F2ED0CAA-AA36-4580-802D-EF5789C4BFAF}" type="pres">
      <dgm:prSet presAssocID="{E6F6C9BE-AD46-44D9-817F-575CE4DB73EF}" presName="horz1" presStyleCnt="0"/>
      <dgm:spPr/>
    </dgm:pt>
    <dgm:pt modelId="{5704F4C1-3C28-4684-8B8C-204C1185B64B}" type="pres">
      <dgm:prSet presAssocID="{E6F6C9BE-AD46-44D9-817F-575CE4DB73EF}" presName="tx1" presStyleLbl="revTx" presStyleIdx="1" presStyleCnt="4"/>
      <dgm:spPr/>
    </dgm:pt>
    <dgm:pt modelId="{40FD6D96-2C4E-422A-AB31-8F8E7F95AF1F}" type="pres">
      <dgm:prSet presAssocID="{E6F6C9BE-AD46-44D9-817F-575CE4DB73EF}" presName="vert1" presStyleCnt="0"/>
      <dgm:spPr/>
    </dgm:pt>
    <dgm:pt modelId="{920C81FD-B824-43E8-8610-ACA9A2CD4CE6}" type="pres">
      <dgm:prSet presAssocID="{361EA0F6-D756-4C4C-91BE-507FFD3A4EA5}" presName="thickLine" presStyleLbl="alignNode1" presStyleIdx="2" presStyleCnt="4"/>
      <dgm:spPr/>
    </dgm:pt>
    <dgm:pt modelId="{A965C87C-BED8-41AE-B043-A01EE0A8A745}" type="pres">
      <dgm:prSet presAssocID="{361EA0F6-D756-4C4C-91BE-507FFD3A4EA5}" presName="horz1" presStyleCnt="0"/>
      <dgm:spPr/>
    </dgm:pt>
    <dgm:pt modelId="{842B757E-968A-484F-B084-5ECE6050D40D}" type="pres">
      <dgm:prSet presAssocID="{361EA0F6-D756-4C4C-91BE-507FFD3A4EA5}" presName="tx1" presStyleLbl="revTx" presStyleIdx="2" presStyleCnt="4"/>
      <dgm:spPr/>
    </dgm:pt>
    <dgm:pt modelId="{7164AE96-6FB9-4957-83DA-E325F7F28E63}" type="pres">
      <dgm:prSet presAssocID="{361EA0F6-D756-4C4C-91BE-507FFD3A4EA5}" presName="vert1" presStyleCnt="0"/>
      <dgm:spPr/>
    </dgm:pt>
    <dgm:pt modelId="{3D7FA9FF-492F-4522-ABCE-124C13624493}" type="pres">
      <dgm:prSet presAssocID="{95E739AA-C7C0-4E71-B4CF-5C8A4DA0E586}" presName="thickLine" presStyleLbl="alignNode1" presStyleIdx="3" presStyleCnt="4"/>
      <dgm:spPr/>
    </dgm:pt>
    <dgm:pt modelId="{EAD8EC59-AE97-45FE-BC79-B3A5373DF4DC}" type="pres">
      <dgm:prSet presAssocID="{95E739AA-C7C0-4E71-B4CF-5C8A4DA0E586}" presName="horz1" presStyleCnt="0"/>
      <dgm:spPr/>
    </dgm:pt>
    <dgm:pt modelId="{6D4E3666-7912-4491-A24A-F566E896984E}" type="pres">
      <dgm:prSet presAssocID="{95E739AA-C7C0-4E71-B4CF-5C8A4DA0E586}" presName="tx1" presStyleLbl="revTx" presStyleIdx="3" presStyleCnt="4"/>
      <dgm:spPr/>
    </dgm:pt>
    <dgm:pt modelId="{29CCB8CA-8365-41A2-9C51-416216B4E441}" type="pres">
      <dgm:prSet presAssocID="{95E739AA-C7C0-4E71-B4CF-5C8A4DA0E586}" presName="vert1" presStyleCnt="0"/>
      <dgm:spPr/>
    </dgm:pt>
  </dgm:ptLst>
  <dgm:cxnLst>
    <dgm:cxn modelId="{0523A81B-0C8A-49C0-B1E0-BA9081087C26}" srcId="{9B5306EF-B8E8-41AF-86BF-C2E90453A29B}" destId="{361EA0F6-D756-4C4C-91BE-507FFD3A4EA5}" srcOrd="2" destOrd="0" parTransId="{0215AD81-CC6A-4262-9FE5-DFFFB780F304}" sibTransId="{A044C4D0-CCEB-4E8B-AC15-BE5D8D764F75}"/>
    <dgm:cxn modelId="{E3784536-36A6-44BE-B75F-4CAA43FD2D41}" srcId="{9B5306EF-B8E8-41AF-86BF-C2E90453A29B}" destId="{E6F6C9BE-AD46-44D9-817F-575CE4DB73EF}" srcOrd="1" destOrd="0" parTransId="{0C492E34-FC76-4F23-BAF7-3A84D321D145}" sibTransId="{A6851A05-3347-4427-B637-91ED720E4023}"/>
    <dgm:cxn modelId="{BC407638-B848-46FC-BBB1-C2A108A201E2}" type="presOf" srcId="{361EA0F6-D756-4C4C-91BE-507FFD3A4EA5}" destId="{842B757E-968A-484F-B084-5ECE6050D40D}" srcOrd="0" destOrd="0" presId="urn:microsoft.com/office/officeart/2008/layout/LinedList"/>
    <dgm:cxn modelId="{64FC574E-3BA1-4618-BA48-4BE6101D0A9C}" type="presOf" srcId="{804D9EBD-58FB-49A4-A09D-DB98E617BBB3}" destId="{A3B6207F-11DE-4E28-8CDA-7CA9EF06FCE6}" srcOrd="0" destOrd="0" presId="urn:microsoft.com/office/officeart/2008/layout/LinedList"/>
    <dgm:cxn modelId="{BDBAD484-B5DD-4A4D-A7DF-547DAD014311}" srcId="{9B5306EF-B8E8-41AF-86BF-C2E90453A29B}" destId="{95E739AA-C7C0-4E71-B4CF-5C8A4DA0E586}" srcOrd="3" destOrd="0" parTransId="{3132B52B-B979-413C-A293-AD7067E55A69}" sibTransId="{7914203A-C2D2-4507-9B1F-094CE089F714}"/>
    <dgm:cxn modelId="{3A97718C-AE49-469B-BAD9-CC28BD6EE40C}" type="presOf" srcId="{95E739AA-C7C0-4E71-B4CF-5C8A4DA0E586}" destId="{6D4E3666-7912-4491-A24A-F566E896984E}" srcOrd="0" destOrd="0" presId="urn:microsoft.com/office/officeart/2008/layout/LinedList"/>
    <dgm:cxn modelId="{F75E7F93-10AC-4278-A3BA-348F1F59C136}" srcId="{9B5306EF-B8E8-41AF-86BF-C2E90453A29B}" destId="{804D9EBD-58FB-49A4-A09D-DB98E617BBB3}" srcOrd="0" destOrd="0" parTransId="{EEC982BE-6B8C-4786-AF27-5EC32E0F549D}" sibTransId="{59CB1BC2-F43B-4F79-AE81-BBC55E1D88AD}"/>
    <dgm:cxn modelId="{9A0E18E2-783D-4429-BD7F-CEE9772B542B}" type="presOf" srcId="{E6F6C9BE-AD46-44D9-817F-575CE4DB73EF}" destId="{5704F4C1-3C28-4684-8B8C-204C1185B64B}" srcOrd="0" destOrd="0" presId="urn:microsoft.com/office/officeart/2008/layout/LinedList"/>
    <dgm:cxn modelId="{4C8247EA-FD22-402E-AF87-565585CD5645}" type="presOf" srcId="{9B5306EF-B8E8-41AF-86BF-C2E90453A29B}" destId="{49A118C8-706A-4C65-BC90-192E0A523D65}" srcOrd="0" destOrd="0" presId="urn:microsoft.com/office/officeart/2008/layout/LinedList"/>
    <dgm:cxn modelId="{9FB68371-7A55-4286-B24B-5865E09521E8}" type="presParOf" srcId="{49A118C8-706A-4C65-BC90-192E0A523D65}" destId="{005F0B84-ADD6-4920-9500-89A45ED3FF0B}" srcOrd="0" destOrd="0" presId="urn:microsoft.com/office/officeart/2008/layout/LinedList"/>
    <dgm:cxn modelId="{9C26F078-63EE-4688-A029-D94EC8E40B31}" type="presParOf" srcId="{49A118C8-706A-4C65-BC90-192E0A523D65}" destId="{7C45BDA1-0E66-48EC-9CDE-BB44FE9E02C3}" srcOrd="1" destOrd="0" presId="urn:microsoft.com/office/officeart/2008/layout/LinedList"/>
    <dgm:cxn modelId="{E3E68200-0D7F-49D8-B18B-782832521054}" type="presParOf" srcId="{7C45BDA1-0E66-48EC-9CDE-BB44FE9E02C3}" destId="{A3B6207F-11DE-4E28-8CDA-7CA9EF06FCE6}" srcOrd="0" destOrd="0" presId="urn:microsoft.com/office/officeart/2008/layout/LinedList"/>
    <dgm:cxn modelId="{ECC18C69-EA9A-44F7-A376-944EF9F48EAF}" type="presParOf" srcId="{7C45BDA1-0E66-48EC-9CDE-BB44FE9E02C3}" destId="{73F5AC94-4E2C-4E42-BA56-FD12FDE6822F}" srcOrd="1" destOrd="0" presId="urn:microsoft.com/office/officeart/2008/layout/LinedList"/>
    <dgm:cxn modelId="{35BE1079-303F-441E-9886-39E55EBB9164}" type="presParOf" srcId="{49A118C8-706A-4C65-BC90-192E0A523D65}" destId="{89DC887A-A50E-4FFF-8F75-A947005BA424}" srcOrd="2" destOrd="0" presId="urn:microsoft.com/office/officeart/2008/layout/LinedList"/>
    <dgm:cxn modelId="{F3490792-94C3-4369-B8F2-AC535AA5B6FC}" type="presParOf" srcId="{49A118C8-706A-4C65-BC90-192E0A523D65}" destId="{F2ED0CAA-AA36-4580-802D-EF5789C4BFAF}" srcOrd="3" destOrd="0" presId="urn:microsoft.com/office/officeart/2008/layout/LinedList"/>
    <dgm:cxn modelId="{DC67A7B9-66F8-4602-9EF2-DCA75625FD20}" type="presParOf" srcId="{F2ED0CAA-AA36-4580-802D-EF5789C4BFAF}" destId="{5704F4C1-3C28-4684-8B8C-204C1185B64B}" srcOrd="0" destOrd="0" presId="urn:microsoft.com/office/officeart/2008/layout/LinedList"/>
    <dgm:cxn modelId="{DAAEF4D5-B5F5-4BFC-B5CE-EA1512B7F760}" type="presParOf" srcId="{F2ED0CAA-AA36-4580-802D-EF5789C4BFAF}" destId="{40FD6D96-2C4E-422A-AB31-8F8E7F95AF1F}" srcOrd="1" destOrd="0" presId="urn:microsoft.com/office/officeart/2008/layout/LinedList"/>
    <dgm:cxn modelId="{E29E9EC3-E7B1-4143-B33B-A8E71932573F}" type="presParOf" srcId="{49A118C8-706A-4C65-BC90-192E0A523D65}" destId="{920C81FD-B824-43E8-8610-ACA9A2CD4CE6}" srcOrd="4" destOrd="0" presId="urn:microsoft.com/office/officeart/2008/layout/LinedList"/>
    <dgm:cxn modelId="{1EB29A52-1A7E-4AC8-9F7C-54E00956F313}" type="presParOf" srcId="{49A118C8-706A-4C65-BC90-192E0A523D65}" destId="{A965C87C-BED8-41AE-B043-A01EE0A8A745}" srcOrd="5" destOrd="0" presId="urn:microsoft.com/office/officeart/2008/layout/LinedList"/>
    <dgm:cxn modelId="{90453523-8C86-4B34-80CB-A53A748AEAA3}" type="presParOf" srcId="{A965C87C-BED8-41AE-B043-A01EE0A8A745}" destId="{842B757E-968A-484F-B084-5ECE6050D40D}" srcOrd="0" destOrd="0" presId="urn:microsoft.com/office/officeart/2008/layout/LinedList"/>
    <dgm:cxn modelId="{C142B87E-FA83-4600-8162-2CBF1ADF481B}" type="presParOf" srcId="{A965C87C-BED8-41AE-B043-A01EE0A8A745}" destId="{7164AE96-6FB9-4957-83DA-E325F7F28E63}" srcOrd="1" destOrd="0" presId="urn:microsoft.com/office/officeart/2008/layout/LinedList"/>
    <dgm:cxn modelId="{350B9774-CF49-4E4B-8249-F3847FCFC522}" type="presParOf" srcId="{49A118C8-706A-4C65-BC90-192E0A523D65}" destId="{3D7FA9FF-492F-4522-ABCE-124C13624493}" srcOrd="6" destOrd="0" presId="urn:microsoft.com/office/officeart/2008/layout/LinedList"/>
    <dgm:cxn modelId="{B1D028BE-D511-4625-BBB2-3777ED6EF523}" type="presParOf" srcId="{49A118C8-706A-4C65-BC90-192E0A523D65}" destId="{EAD8EC59-AE97-45FE-BC79-B3A5373DF4DC}" srcOrd="7" destOrd="0" presId="urn:microsoft.com/office/officeart/2008/layout/LinedList"/>
    <dgm:cxn modelId="{63A4E5C1-188E-4345-BC7A-E356FB4814CF}" type="presParOf" srcId="{EAD8EC59-AE97-45FE-BC79-B3A5373DF4DC}" destId="{6D4E3666-7912-4491-A24A-F566E896984E}" srcOrd="0" destOrd="0" presId="urn:microsoft.com/office/officeart/2008/layout/LinedList"/>
    <dgm:cxn modelId="{48AE7A75-D6EB-406C-8321-8427D1D84A10}" type="presParOf" srcId="{EAD8EC59-AE97-45FE-BC79-B3A5373DF4DC}" destId="{29CCB8CA-8365-41A2-9C51-416216B4E4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0B412A-B17D-4F03-87A7-EC7917F45170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BA97B40-228D-4100-8296-135C7B812317}">
      <dgm:prSet/>
      <dgm:spPr/>
      <dgm:t>
        <a:bodyPr/>
        <a:lstStyle/>
        <a:p>
          <a:r>
            <a:rPr lang="en-US"/>
            <a:t>• Understands natural language input (not keyword-dependent)</a:t>
          </a:r>
        </a:p>
      </dgm:t>
    </dgm:pt>
    <dgm:pt modelId="{9F063DF1-02A0-4CA4-95E9-F6E99F2AF7A0}" type="parTrans" cxnId="{64A0CA53-F3F0-4892-9B77-DA3FA4CC7FEC}">
      <dgm:prSet/>
      <dgm:spPr/>
      <dgm:t>
        <a:bodyPr/>
        <a:lstStyle/>
        <a:p>
          <a:endParaRPr lang="en-US"/>
        </a:p>
      </dgm:t>
    </dgm:pt>
    <dgm:pt modelId="{C45B1BED-164C-47A7-9A0F-5A8A5382C088}" type="sibTrans" cxnId="{64A0CA53-F3F0-4892-9B77-DA3FA4CC7FEC}">
      <dgm:prSet/>
      <dgm:spPr/>
      <dgm:t>
        <a:bodyPr/>
        <a:lstStyle/>
        <a:p>
          <a:endParaRPr lang="en-US"/>
        </a:p>
      </dgm:t>
    </dgm:pt>
    <dgm:pt modelId="{5E9C1ACC-314E-4CC5-8AA9-AAB5BB4D222E}">
      <dgm:prSet/>
      <dgm:spPr/>
      <dgm:t>
        <a:bodyPr/>
        <a:lstStyle/>
        <a:p>
          <a:r>
            <a:rPr lang="en-US"/>
            <a:t>• Adapts to unseen ingredient combinations</a:t>
          </a:r>
        </a:p>
      </dgm:t>
    </dgm:pt>
    <dgm:pt modelId="{2ED75E20-A66C-4C6E-A3EE-29540C906FFE}" type="parTrans" cxnId="{6142195C-327C-4B68-9057-B8EC460DE926}">
      <dgm:prSet/>
      <dgm:spPr/>
      <dgm:t>
        <a:bodyPr/>
        <a:lstStyle/>
        <a:p>
          <a:endParaRPr lang="en-US"/>
        </a:p>
      </dgm:t>
    </dgm:pt>
    <dgm:pt modelId="{347707CA-D6BC-4F71-9E8E-781BB009A2AF}" type="sibTrans" cxnId="{6142195C-327C-4B68-9057-B8EC460DE926}">
      <dgm:prSet/>
      <dgm:spPr/>
      <dgm:t>
        <a:bodyPr/>
        <a:lstStyle/>
        <a:p>
          <a:endParaRPr lang="en-US"/>
        </a:p>
      </dgm:t>
    </dgm:pt>
    <dgm:pt modelId="{47558563-0EB3-423E-9562-378E59A6F36F}">
      <dgm:prSet/>
      <dgm:spPr/>
      <dgm:t>
        <a:bodyPr/>
        <a:lstStyle/>
        <a:p>
          <a:r>
            <a:rPr lang="en-US"/>
            <a:t>• Leverages pretrained transformer knowledge</a:t>
          </a:r>
        </a:p>
      </dgm:t>
    </dgm:pt>
    <dgm:pt modelId="{2EE8A4F5-62C1-483E-9EA8-BA4ACAD9BF56}" type="parTrans" cxnId="{1E80C209-E670-4CAE-BC7F-673BE4EE43DD}">
      <dgm:prSet/>
      <dgm:spPr/>
      <dgm:t>
        <a:bodyPr/>
        <a:lstStyle/>
        <a:p>
          <a:endParaRPr lang="en-US"/>
        </a:p>
      </dgm:t>
    </dgm:pt>
    <dgm:pt modelId="{B2C5A37E-25F2-4354-99C8-126E60105163}" type="sibTrans" cxnId="{1E80C209-E670-4CAE-BC7F-673BE4EE43DD}">
      <dgm:prSet/>
      <dgm:spPr/>
      <dgm:t>
        <a:bodyPr/>
        <a:lstStyle/>
        <a:p>
          <a:endParaRPr lang="en-US"/>
        </a:p>
      </dgm:t>
    </dgm:pt>
    <dgm:pt modelId="{63403B9C-B622-4FEB-A497-F2AAC10A4E81}">
      <dgm:prSet/>
      <dgm:spPr/>
      <dgm:t>
        <a:bodyPr/>
        <a:lstStyle/>
        <a:p>
          <a:r>
            <a:rPr lang="en-US"/>
            <a:t>• Returns clear, readable outputs ranked by relevance</a:t>
          </a:r>
        </a:p>
      </dgm:t>
    </dgm:pt>
    <dgm:pt modelId="{AA7CDCDD-8737-40A5-8E8D-237C3D905C22}" type="parTrans" cxnId="{30F9F4C6-10FA-4A78-9531-2BA55215561F}">
      <dgm:prSet/>
      <dgm:spPr/>
      <dgm:t>
        <a:bodyPr/>
        <a:lstStyle/>
        <a:p>
          <a:endParaRPr lang="en-US"/>
        </a:p>
      </dgm:t>
    </dgm:pt>
    <dgm:pt modelId="{E24F8D93-2599-407B-BE76-433656630AEC}" type="sibTrans" cxnId="{30F9F4C6-10FA-4A78-9531-2BA55215561F}">
      <dgm:prSet/>
      <dgm:spPr/>
      <dgm:t>
        <a:bodyPr/>
        <a:lstStyle/>
        <a:p>
          <a:endParaRPr lang="en-US"/>
        </a:p>
      </dgm:t>
    </dgm:pt>
    <dgm:pt modelId="{2DD23CC7-3D77-4C1E-B677-6A763874F300}" type="pres">
      <dgm:prSet presAssocID="{150B412A-B17D-4F03-87A7-EC7917F45170}" presName="matrix" presStyleCnt="0">
        <dgm:presLayoutVars>
          <dgm:chMax val="1"/>
          <dgm:dir/>
          <dgm:resizeHandles val="exact"/>
        </dgm:presLayoutVars>
      </dgm:prSet>
      <dgm:spPr/>
    </dgm:pt>
    <dgm:pt modelId="{0FD76A34-5C7A-4B8C-9DE7-B9E58F9A4701}" type="pres">
      <dgm:prSet presAssocID="{150B412A-B17D-4F03-87A7-EC7917F45170}" presName="diamond" presStyleLbl="bgShp" presStyleIdx="0" presStyleCnt="1"/>
      <dgm:spPr/>
    </dgm:pt>
    <dgm:pt modelId="{F99DC8F3-FCA2-47A6-8A45-C4E647A7D9C6}" type="pres">
      <dgm:prSet presAssocID="{150B412A-B17D-4F03-87A7-EC7917F4517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BFB2933-CFD3-416C-9607-24F1280EAA35}" type="pres">
      <dgm:prSet presAssocID="{150B412A-B17D-4F03-87A7-EC7917F4517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1B2F196-46BA-42E4-BA61-E6EA437699DE}" type="pres">
      <dgm:prSet presAssocID="{150B412A-B17D-4F03-87A7-EC7917F4517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4A9412-A36B-40D3-8CF1-D49D1688F969}" type="pres">
      <dgm:prSet presAssocID="{150B412A-B17D-4F03-87A7-EC7917F4517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80C209-E670-4CAE-BC7F-673BE4EE43DD}" srcId="{150B412A-B17D-4F03-87A7-EC7917F45170}" destId="{47558563-0EB3-423E-9562-378E59A6F36F}" srcOrd="2" destOrd="0" parTransId="{2EE8A4F5-62C1-483E-9EA8-BA4ACAD9BF56}" sibTransId="{B2C5A37E-25F2-4354-99C8-126E60105163}"/>
    <dgm:cxn modelId="{F9E38323-A14E-4B9F-8CD0-0E8041C32CF0}" type="presOf" srcId="{150B412A-B17D-4F03-87A7-EC7917F45170}" destId="{2DD23CC7-3D77-4C1E-B677-6A763874F300}" srcOrd="0" destOrd="0" presId="urn:microsoft.com/office/officeart/2005/8/layout/matrix3"/>
    <dgm:cxn modelId="{B31EA533-1EE2-4920-9EA9-4D408A3AF237}" type="presOf" srcId="{47558563-0EB3-423E-9562-378E59A6F36F}" destId="{B1B2F196-46BA-42E4-BA61-E6EA437699DE}" srcOrd="0" destOrd="0" presId="urn:microsoft.com/office/officeart/2005/8/layout/matrix3"/>
    <dgm:cxn modelId="{6142195C-327C-4B68-9057-B8EC460DE926}" srcId="{150B412A-B17D-4F03-87A7-EC7917F45170}" destId="{5E9C1ACC-314E-4CC5-8AA9-AAB5BB4D222E}" srcOrd="1" destOrd="0" parTransId="{2ED75E20-A66C-4C6E-A3EE-29540C906FFE}" sibTransId="{347707CA-D6BC-4F71-9E8E-781BB009A2AF}"/>
    <dgm:cxn modelId="{CF3F995E-732A-4F49-8124-0CF7AA33AD3B}" type="presOf" srcId="{63403B9C-B622-4FEB-A497-F2AAC10A4E81}" destId="{784A9412-A36B-40D3-8CF1-D49D1688F969}" srcOrd="0" destOrd="0" presId="urn:microsoft.com/office/officeart/2005/8/layout/matrix3"/>
    <dgm:cxn modelId="{64A0CA53-F3F0-4892-9B77-DA3FA4CC7FEC}" srcId="{150B412A-B17D-4F03-87A7-EC7917F45170}" destId="{EBA97B40-228D-4100-8296-135C7B812317}" srcOrd="0" destOrd="0" parTransId="{9F063DF1-02A0-4CA4-95E9-F6E99F2AF7A0}" sibTransId="{C45B1BED-164C-47A7-9A0F-5A8A5382C088}"/>
    <dgm:cxn modelId="{969856A2-CB29-4D38-800B-B40511CEDCD3}" type="presOf" srcId="{EBA97B40-228D-4100-8296-135C7B812317}" destId="{F99DC8F3-FCA2-47A6-8A45-C4E647A7D9C6}" srcOrd="0" destOrd="0" presId="urn:microsoft.com/office/officeart/2005/8/layout/matrix3"/>
    <dgm:cxn modelId="{30F9F4C6-10FA-4A78-9531-2BA55215561F}" srcId="{150B412A-B17D-4F03-87A7-EC7917F45170}" destId="{63403B9C-B622-4FEB-A497-F2AAC10A4E81}" srcOrd="3" destOrd="0" parTransId="{AA7CDCDD-8737-40A5-8E8D-237C3D905C22}" sibTransId="{E24F8D93-2599-407B-BE76-433656630AEC}"/>
    <dgm:cxn modelId="{A7E527EF-D975-42F2-86B4-CCFCD9474330}" type="presOf" srcId="{5E9C1ACC-314E-4CC5-8AA9-AAB5BB4D222E}" destId="{CBFB2933-CFD3-416C-9607-24F1280EAA35}" srcOrd="0" destOrd="0" presId="urn:microsoft.com/office/officeart/2005/8/layout/matrix3"/>
    <dgm:cxn modelId="{A31EDF81-B052-400E-BA6F-2F6F39186231}" type="presParOf" srcId="{2DD23CC7-3D77-4C1E-B677-6A763874F300}" destId="{0FD76A34-5C7A-4B8C-9DE7-B9E58F9A4701}" srcOrd="0" destOrd="0" presId="urn:microsoft.com/office/officeart/2005/8/layout/matrix3"/>
    <dgm:cxn modelId="{B5CE8274-E6DE-4389-B933-2B1C26DA0B05}" type="presParOf" srcId="{2DD23CC7-3D77-4C1E-B677-6A763874F300}" destId="{F99DC8F3-FCA2-47A6-8A45-C4E647A7D9C6}" srcOrd="1" destOrd="0" presId="urn:microsoft.com/office/officeart/2005/8/layout/matrix3"/>
    <dgm:cxn modelId="{647A603E-70C1-4B79-A3E1-086851ECB792}" type="presParOf" srcId="{2DD23CC7-3D77-4C1E-B677-6A763874F300}" destId="{CBFB2933-CFD3-416C-9607-24F1280EAA35}" srcOrd="2" destOrd="0" presId="urn:microsoft.com/office/officeart/2005/8/layout/matrix3"/>
    <dgm:cxn modelId="{016604D8-1817-440A-B6E1-7AA627241ED1}" type="presParOf" srcId="{2DD23CC7-3D77-4C1E-B677-6A763874F300}" destId="{B1B2F196-46BA-42E4-BA61-E6EA437699DE}" srcOrd="3" destOrd="0" presId="urn:microsoft.com/office/officeart/2005/8/layout/matrix3"/>
    <dgm:cxn modelId="{C24E9C8E-5970-41E7-8986-C00C078478FE}" type="presParOf" srcId="{2DD23CC7-3D77-4C1E-B677-6A763874F300}" destId="{784A9412-A36B-40D3-8CF1-D49D1688F96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5306EF-B8E8-41AF-86BF-C2E90453A29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9EBD-58FB-49A4-A09D-DB98E617BBB3}">
      <dgm:prSet/>
      <dgm:spPr/>
      <dgm:t>
        <a:bodyPr/>
        <a:lstStyle/>
        <a:p>
          <a:r>
            <a:rPr lang="en-US" dirty="0"/>
            <a:t>• Importance of identifying recipes from a simple snapshot</a:t>
          </a:r>
        </a:p>
      </dgm:t>
    </dgm:pt>
    <dgm:pt modelId="{EEC982BE-6B8C-4786-AF27-5EC32E0F549D}" type="parTrans" cxnId="{F75E7F93-10AC-4278-A3BA-348F1F59C136}">
      <dgm:prSet/>
      <dgm:spPr/>
      <dgm:t>
        <a:bodyPr/>
        <a:lstStyle/>
        <a:p>
          <a:endParaRPr lang="en-US"/>
        </a:p>
      </dgm:t>
    </dgm:pt>
    <dgm:pt modelId="{59CB1BC2-F43B-4F79-AE81-BBC55E1D88AD}" type="sibTrans" cxnId="{F75E7F93-10AC-4278-A3BA-348F1F59C136}">
      <dgm:prSet/>
      <dgm:spPr/>
      <dgm:t>
        <a:bodyPr/>
        <a:lstStyle/>
        <a:p>
          <a:endParaRPr lang="en-US"/>
        </a:p>
      </dgm:t>
    </dgm:pt>
    <dgm:pt modelId="{E6F6C9BE-AD46-44D9-817F-575CE4DB73EF}">
      <dgm:prSet/>
      <dgm:spPr/>
      <dgm:t>
        <a:bodyPr/>
        <a:lstStyle/>
        <a:p>
          <a:r>
            <a:rPr lang="en-US" dirty="0"/>
            <a:t>• Opens the door to identify calories intake, ingredients and steps required</a:t>
          </a:r>
        </a:p>
      </dgm:t>
    </dgm:pt>
    <dgm:pt modelId="{0C492E34-FC76-4F23-BAF7-3A84D321D145}" type="parTrans" cxnId="{E3784536-36A6-44BE-B75F-4CAA43FD2D41}">
      <dgm:prSet/>
      <dgm:spPr/>
      <dgm:t>
        <a:bodyPr/>
        <a:lstStyle/>
        <a:p>
          <a:endParaRPr lang="en-US"/>
        </a:p>
      </dgm:t>
    </dgm:pt>
    <dgm:pt modelId="{A6851A05-3347-4427-B637-91ED720E4023}" type="sibTrans" cxnId="{E3784536-36A6-44BE-B75F-4CAA43FD2D41}">
      <dgm:prSet/>
      <dgm:spPr/>
      <dgm:t>
        <a:bodyPr/>
        <a:lstStyle/>
        <a:p>
          <a:endParaRPr lang="en-US"/>
        </a:p>
      </dgm:t>
    </dgm:pt>
    <dgm:pt modelId="{361EA0F6-D756-4C4C-91BE-507FFD3A4EA5}">
      <dgm:prSet/>
      <dgm:spPr/>
      <dgm:t>
        <a:bodyPr/>
        <a:lstStyle/>
        <a:p>
          <a:r>
            <a:rPr lang="en-US" dirty="0"/>
            <a:t>• Makes recipe searching faster</a:t>
          </a:r>
        </a:p>
      </dgm:t>
    </dgm:pt>
    <dgm:pt modelId="{0215AD81-CC6A-4262-9FE5-DFFFB780F304}" type="parTrans" cxnId="{0523A81B-0C8A-49C0-B1E0-BA9081087C26}">
      <dgm:prSet/>
      <dgm:spPr/>
      <dgm:t>
        <a:bodyPr/>
        <a:lstStyle/>
        <a:p>
          <a:endParaRPr lang="en-US"/>
        </a:p>
      </dgm:t>
    </dgm:pt>
    <dgm:pt modelId="{A044C4D0-CCEB-4E8B-AC15-BE5D8D764F75}" type="sibTrans" cxnId="{0523A81B-0C8A-49C0-B1E0-BA9081087C26}">
      <dgm:prSet/>
      <dgm:spPr/>
      <dgm:t>
        <a:bodyPr/>
        <a:lstStyle/>
        <a:p>
          <a:endParaRPr lang="en-US"/>
        </a:p>
      </dgm:t>
    </dgm:pt>
    <dgm:pt modelId="{95E739AA-C7C0-4E71-B4CF-5C8A4DA0E586}">
      <dgm:prSet/>
      <dgm:spPr/>
      <dgm:t>
        <a:bodyPr/>
        <a:lstStyle/>
        <a:p>
          <a:r>
            <a:rPr lang="en-US" dirty="0"/>
            <a:t>• Usage of SVM classifier (SVC)</a:t>
          </a:r>
        </a:p>
      </dgm:t>
    </dgm:pt>
    <dgm:pt modelId="{3132B52B-B979-413C-A293-AD7067E55A69}" type="parTrans" cxnId="{BDBAD484-B5DD-4A4D-A7DF-547DAD014311}">
      <dgm:prSet/>
      <dgm:spPr/>
      <dgm:t>
        <a:bodyPr/>
        <a:lstStyle/>
        <a:p>
          <a:endParaRPr lang="en-US"/>
        </a:p>
      </dgm:t>
    </dgm:pt>
    <dgm:pt modelId="{7914203A-C2D2-4507-9B1F-094CE089F714}" type="sibTrans" cxnId="{BDBAD484-B5DD-4A4D-A7DF-547DAD014311}">
      <dgm:prSet/>
      <dgm:spPr/>
      <dgm:t>
        <a:bodyPr/>
        <a:lstStyle/>
        <a:p>
          <a:endParaRPr lang="en-US"/>
        </a:p>
      </dgm:t>
    </dgm:pt>
    <dgm:pt modelId="{A2CF540A-0F42-4F2F-BA66-D6777076FBED}" type="pres">
      <dgm:prSet presAssocID="{9B5306EF-B8E8-41AF-86BF-C2E90453A29B}" presName="linear" presStyleCnt="0">
        <dgm:presLayoutVars>
          <dgm:animLvl val="lvl"/>
          <dgm:resizeHandles val="exact"/>
        </dgm:presLayoutVars>
      </dgm:prSet>
      <dgm:spPr/>
    </dgm:pt>
    <dgm:pt modelId="{461F4F90-7C57-40F1-AA0B-82317CECFFF9}" type="pres">
      <dgm:prSet presAssocID="{804D9EBD-58FB-49A4-A09D-DB98E617BB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9029CE-F0C1-47CE-8E1E-1D9ADE3F03DD}" type="pres">
      <dgm:prSet presAssocID="{59CB1BC2-F43B-4F79-AE81-BBC55E1D88AD}" presName="spacer" presStyleCnt="0"/>
      <dgm:spPr/>
    </dgm:pt>
    <dgm:pt modelId="{35E329DD-6DEF-4731-92AA-540FDAD9E250}" type="pres">
      <dgm:prSet presAssocID="{E6F6C9BE-AD46-44D9-817F-575CE4DB73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E0A609-12F5-495F-AA68-209CE411909E}" type="pres">
      <dgm:prSet presAssocID="{A6851A05-3347-4427-B637-91ED720E4023}" presName="spacer" presStyleCnt="0"/>
      <dgm:spPr/>
    </dgm:pt>
    <dgm:pt modelId="{48822892-0D99-4C9C-8028-9DB00A184F4D}" type="pres">
      <dgm:prSet presAssocID="{361EA0F6-D756-4C4C-91BE-507FFD3A4E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904B2-D5D7-41FA-8D52-472B7B0D7334}" type="pres">
      <dgm:prSet presAssocID="{A044C4D0-CCEB-4E8B-AC15-BE5D8D764F75}" presName="spacer" presStyleCnt="0"/>
      <dgm:spPr/>
    </dgm:pt>
    <dgm:pt modelId="{ECCFF02C-0814-4274-9F18-47EDEC8E413F}" type="pres">
      <dgm:prSet presAssocID="{95E739AA-C7C0-4E71-B4CF-5C8A4DA0E5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23A81B-0C8A-49C0-B1E0-BA9081087C26}" srcId="{9B5306EF-B8E8-41AF-86BF-C2E90453A29B}" destId="{361EA0F6-D756-4C4C-91BE-507FFD3A4EA5}" srcOrd="2" destOrd="0" parTransId="{0215AD81-CC6A-4262-9FE5-DFFFB780F304}" sibTransId="{A044C4D0-CCEB-4E8B-AC15-BE5D8D764F75}"/>
    <dgm:cxn modelId="{E3784536-36A6-44BE-B75F-4CAA43FD2D41}" srcId="{9B5306EF-B8E8-41AF-86BF-C2E90453A29B}" destId="{E6F6C9BE-AD46-44D9-817F-575CE4DB73EF}" srcOrd="1" destOrd="0" parTransId="{0C492E34-FC76-4F23-BAF7-3A84D321D145}" sibTransId="{A6851A05-3347-4427-B637-91ED720E4023}"/>
    <dgm:cxn modelId="{F3B38765-1F86-4C1D-B500-83B092D09DBB}" type="presOf" srcId="{E6F6C9BE-AD46-44D9-817F-575CE4DB73EF}" destId="{35E329DD-6DEF-4731-92AA-540FDAD9E250}" srcOrd="0" destOrd="0" presId="urn:microsoft.com/office/officeart/2005/8/layout/vList2"/>
    <dgm:cxn modelId="{8D048A77-9464-4CC2-8CC8-1D563DED6D72}" type="presOf" srcId="{9B5306EF-B8E8-41AF-86BF-C2E90453A29B}" destId="{A2CF540A-0F42-4F2F-BA66-D6777076FBED}" srcOrd="0" destOrd="0" presId="urn:microsoft.com/office/officeart/2005/8/layout/vList2"/>
    <dgm:cxn modelId="{BDBAD484-B5DD-4A4D-A7DF-547DAD014311}" srcId="{9B5306EF-B8E8-41AF-86BF-C2E90453A29B}" destId="{95E739AA-C7C0-4E71-B4CF-5C8A4DA0E586}" srcOrd="3" destOrd="0" parTransId="{3132B52B-B979-413C-A293-AD7067E55A69}" sibTransId="{7914203A-C2D2-4507-9B1F-094CE089F714}"/>
    <dgm:cxn modelId="{13ED2990-4538-439D-92CF-628BA64DB7C8}" type="presOf" srcId="{361EA0F6-D756-4C4C-91BE-507FFD3A4EA5}" destId="{48822892-0D99-4C9C-8028-9DB00A184F4D}" srcOrd="0" destOrd="0" presId="urn:microsoft.com/office/officeart/2005/8/layout/vList2"/>
    <dgm:cxn modelId="{F75E7F93-10AC-4278-A3BA-348F1F59C136}" srcId="{9B5306EF-B8E8-41AF-86BF-C2E90453A29B}" destId="{804D9EBD-58FB-49A4-A09D-DB98E617BBB3}" srcOrd="0" destOrd="0" parTransId="{EEC982BE-6B8C-4786-AF27-5EC32E0F549D}" sibTransId="{59CB1BC2-F43B-4F79-AE81-BBC55E1D88AD}"/>
    <dgm:cxn modelId="{6A7CADC4-EEB2-4713-A0E9-0F36284F6D20}" type="presOf" srcId="{804D9EBD-58FB-49A4-A09D-DB98E617BBB3}" destId="{461F4F90-7C57-40F1-AA0B-82317CECFFF9}" srcOrd="0" destOrd="0" presId="urn:microsoft.com/office/officeart/2005/8/layout/vList2"/>
    <dgm:cxn modelId="{2951F9C6-80A5-4206-925B-61CE520D1C4D}" type="presOf" srcId="{95E739AA-C7C0-4E71-B4CF-5C8A4DA0E586}" destId="{ECCFF02C-0814-4274-9F18-47EDEC8E413F}" srcOrd="0" destOrd="0" presId="urn:microsoft.com/office/officeart/2005/8/layout/vList2"/>
    <dgm:cxn modelId="{6F12C10F-3058-4ACD-A806-7C06D3230E0F}" type="presParOf" srcId="{A2CF540A-0F42-4F2F-BA66-D6777076FBED}" destId="{461F4F90-7C57-40F1-AA0B-82317CECFFF9}" srcOrd="0" destOrd="0" presId="urn:microsoft.com/office/officeart/2005/8/layout/vList2"/>
    <dgm:cxn modelId="{9A1DF834-3543-487D-9209-A3E8A640EE8D}" type="presParOf" srcId="{A2CF540A-0F42-4F2F-BA66-D6777076FBED}" destId="{A09029CE-F0C1-47CE-8E1E-1D9ADE3F03DD}" srcOrd="1" destOrd="0" presId="urn:microsoft.com/office/officeart/2005/8/layout/vList2"/>
    <dgm:cxn modelId="{0DA10ADD-0A26-4DB9-9E39-1EFAA47A63F2}" type="presParOf" srcId="{A2CF540A-0F42-4F2F-BA66-D6777076FBED}" destId="{35E329DD-6DEF-4731-92AA-540FDAD9E250}" srcOrd="2" destOrd="0" presId="urn:microsoft.com/office/officeart/2005/8/layout/vList2"/>
    <dgm:cxn modelId="{AD747AB7-7562-4951-8B6A-23ED8220DBA3}" type="presParOf" srcId="{A2CF540A-0F42-4F2F-BA66-D6777076FBED}" destId="{90E0A609-12F5-495F-AA68-209CE411909E}" srcOrd="3" destOrd="0" presId="urn:microsoft.com/office/officeart/2005/8/layout/vList2"/>
    <dgm:cxn modelId="{7F64C229-8F79-46A3-A79F-FCABFD593DE4}" type="presParOf" srcId="{A2CF540A-0F42-4F2F-BA66-D6777076FBED}" destId="{48822892-0D99-4C9C-8028-9DB00A184F4D}" srcOrd="4" destOrd="0" presId="urn:microsoft.com/office/officeart/2005/8/layout/vList2"/>
    <dgm:cxn modelId="{55F1F831-0D1F-4D6B-AAE6-69ED8B6F21AA}" type="presParOf" srcId="{A2CF540A-0F42-4F2F-BA66-D6777076FBED}" destId="{53A904B2-D5D7-41FA-8D52-472B7B0D7334}" srcOrd="5" destOrd="0" presId="urn:microsoft.com/office/officeart/2005/8/layout/vList2"/>
    <dgm:cxn modelId="{2A276349-D9CE-4963-B414-4AA4AC0F2674}" type="presParOf" srcId="{A2CF540A-0F42-4F2F-BA66-D6777076FBED}" destId="{ECCFF02C-0814-4274-9F18-47EDEC8E41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306EF-B8E8-41AF-86BF-C2E90453A29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4D9EBD-58FB-49A4-A09D-DB98E617BBB3}">
      <dgm:prSet/>
      <dgm:spPr/>
      <dgm:t>
        <a:bodyPr/>
        <a:lstStyle/>
        <a:p>
          <a:r>
            <a:rPr lang="en-US" dirty="0"/>
            <a:t>• CNN presented a lower accuracy </a:t>
          </a:r>
        </a:p>
      </dgm:t>
    </dgm:pt>
    <dgm:pt modelId="{EEC982BE-6B8C-4786-AF27-5EC32E0F549D}" type="parTrans" cxnId="{F75E7F93-10AC-4278-A3BA-348F1F59C136}">
      <dgm:prSet/>
      <dgm:spPr/>
      <dgm:t>
        <a:bodyPr/>
        <a:lstStyle/>
        <a:p>
          <a:endParaRPr lang="en-US"/>
        </a:p>
      </dgm:t>
    </dgm:pt>
    <dgm:pt modelId="{59CB1BC2-F43B-4F79-AE81-BBC55E1D88AD}" type="sibTrans" cxnId="{F75E7F93-10AC-4278-A3BA-348F1F59C136}">
      <dgm:prSet/>
      <dgm:spPr/>
      <dgm:t>
        <a:bodyPr/>
        <a:lstStyle/>
        <a:p>
          <a:endParaRPr lang="en-US"/>
        </a:p>
      </dgm:t>
    </dgm:pt>
    <dgm:pt modelId="{E6F6C9BE-AD46-44D9-817F-575CE4DB73EF}">
      <dgm:prSet/>
      <dgm:spPr/>
      <dgm:t>
        <a:bodyPr/>
        <a:lstStyle/>
        <a:p>
          <a:r>
            <a:rPr lang="en-US" dirty="0"/>
            <a:t>• Models like </a:t>
          </a:r>
          <a:r>
            <a:rPr lang="en-US" dirty="0" err="1"/>
            <a:t>EfficientNet</a:t>
          </a:r>
          <a:r>
            <a:rPr lang="en-US" dirty="0"/>
            <a:t> and VGG 16 did not perform well on smaller samples </a:t>
          </a:r>
        </a:p>
      </dgm:t>
    </dgm:pt>
    <dgm:pt modelId="{0C492E34-FC76-4F23-BAF7-3A84D321D145}" type="parTrans" cxnId="{E3784536-36A6-44BE-B75F-4CAA43FD2D41}">
      <dgm:prSet/>
      <dgm:spPr/>
      <dgm:t>
        <a:bodyPr/>
        <a:lstStyle/>
        <a:p>
          <a:endParaRPr lang="en-US"/>
        </a:p>
      </dgm:t>
    </dgm:pt>
    <dgm:pt modelId="{A6851A05-3347-4427-B637-91ED720E4023}" type="sibTrans" cxnId="{E3784536-36A6-44BE-B75F-4CAA43FD2D41}">
      <dgm:prSet/>
      <dgm:spPr/>
      <dgm:t>
        <a:bodyPr/>
        <a:lstStyle/>
        <a:p>
          <a:endParaRPr lang="en-US"/>
        </a:p>
      </dgm:t>
    </dgm:pt>
    <dgm:pt modelId="{361EA0F6-D756-4C4C-91BE-507FFD3A4EA5}">
      <dgm:prSet/>
      <dgm:spPr/>
      <dgm:t>
        <a:bodyPr/>
        <a:lstStyle/>
        <a:p>
          <a:r>
            <a:rPr lang="en-US" dirty="0"/>
            <a:t>• SVC performed better on smaller samples with very high accuracy (99%)</a:t>
          </a:r>
        </a:p>
      </dgm:t>
    </dgm:pt>
    <dgm:pt modelId="{0215AD81-CC6A-4262-9FE5-DFFFB780F304}" type="parTrans" cxnId="{0523A81B-0C8A-49C0-B1E0-BA9081087C26}">
      <dgm:prSet/>
      <dgm:spPr/>
      <dgm:t>
        <a:bodyPr/>
        <a:lstStyle/>
        <a:p>
          <a:endParaRPr lang="en-US"/>
        </a:p>
      </dgm:t>
    </dgm:pt>
    <dgm:pt modelId="{A044C4D0-CCEB-4E8B-AC15-BE5D8D764F75}" type="sibTrans" cxnId="{0523A81B-0C8A-49C0-B1E0-BA9081087C26}">
      <dgm:prSet/>
      <dgm:spPr/>
      <dgm:t>
        <a:bodyPr/>
        <a:lstStyle/>
        <a:p>
          <a:endParaRPr lang="en-US"/>
        </a:p>
      </dgm:t>
    </dgm:pt>
    <dgm:pt modelId="{95E739AA-C7C0-4E71-B4CF-5C8A4DA0E586}">
      <dgm:prSet/>
      <dgm:spPr/>
      <dgm:t>
        <a:bodyPr/>
        <a:lstStyle/>
        <a:p>
          <a:r>
            <a:rPr lang="en-US" dirty="0"/>
            <a:t>• Training SVCs is more resource-efficient</a:t>
          </a:r>
        </a:p>
      </dgm:t>
    </dgm:pt>
    <dgm:pt modelId="{3132B52B-B979-413C-A293-AD7067E55A69}" type="parTrans" cxnId="{BDBAD484-B5DD-4A4D-A7DF-547DAD014311}">
      <dgm:prSet/>
      <dgm:spPr/>
      <dgm:t>
        <a:bodyPr/>
        <a:lstStyle/>
        <a:p>
          <a:endParaRPr lang="en-US"/>
        </a:p>
      </dgm:t>
    </dgm:pt>
    <dgm:pt modelId="{7914203A-C2D2-4507-9B1F-094CE089F714}" type="sibTrans" cxnId="{BDBAD484-B5DD-4A4D-A7DF-547DAD014311}">
      <dgm:prSet/>
      <dgm:spPr/>
      <dgm:t>
        <a:bodyPr/>
        <a:lstStyle/>
        <a:p>
          <a:endParaRPr lang="en-US"/>
        </a:p>
      </dgm:t>
    </dgm:pt>
    <dgm:pt modelId="{A2CF540A-0F42-4F2F-BA66-D6777076FBED}" type="pres">
      <dgm:prSet presAssocID="{9B5306EF-B8E8-41AF-86BF-C2E90453A29B}" presName="linear" presStyleCnt="0">
        <dgm:presLayoutVars>
          <dgm:animLvl val="lvl"/>
          <dgm:resizeHandles val="exact"/>
        </dgm:presLayoutVars>
      </dgm:prSet>
      <dgm:spPr/>
    </dgm:pt>
    <dgm:pt modelId="{461F4F90-7C57-40F1-AA0B-82317CECFFF9}" type="pres">
      <dgm:prSet presAssocID="{804D9EBD-58FB-49A4-A09D-DB98E617BB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9029CE-F0C1-47CE-8E1E-1D9ADE3F03DD}" type="pres">
      <dgm:prSet presAssocID="{59CB1BC2-F43B-4F79-AE81-BBC55E1D88AD}" presName="spacer" presStyleCnt="0"/>
      <dgm:spPr/>
    </dgm:pt>
    <dgm:pt modelId="{35E329DD-6DEF-4731-92AA-540FDAD9E250}" type="pres">
      <dgm:prSet presAssocID="{E6F6C9BE-AD46-44D9-817F-575CE4DB73EF}" presName="parentText" presStyleLbl="node1" presStyleIdx="1" presStyleCnt="4" custLinFactNeighborX="-1080" custLinFactNeighborY="-16332">
        <dgm:presLayoutVars>
          <dgm:chMax val="0"/>
          <dgm:bulletEnabled val="1"/>
        </dgm:presLayoutVars>
      </dgm:prSet>
      <dgm:spPr/>
    </dgm:pt>
    <dgm:pt modelId="{90E0A609-12F5-495F-AA68-209CE411909E}" type="pres">
      <dgm:prSet presAssocID="{A6851A05-3347-4427-B637-91ED720E4023}" presName="spacer" presStyleCnt="0"/>
      <dgm:spPr/>
    </dgm:pt>
    <dgm:pt modelId="{48822892-0D99-4C9C-8028-9DB00A184F4D}" type="pres">
      <dgm:prSet presAssocID="{361EA0F6-D756-4C4C-91BE-507FFD3A4E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A904B2-D5D7-41FA-8D52-472B7B0D7334}" type="pres">
      <dgm:prSet presAssocID="{A044C4D0-CCEB-4E8B-AC15-BE5D8D764F75}" presName="spacer" presStyleCnt="0"/>
      <dgm:spPr/>
    </dgm:pt>
    <dgm:pt modelId="{ECCFF02C-0814-4274-9F18-47EDEC8E413F}" type="pres">
      <dgm:prSet presAssocID="{95E739AA-C7C0-4E71-B4CF-5C8A4DA0E58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23A81B-0C8A-49C0-B1E0-BA9081087C26}" srcId="{9B5306EF-B8E8-41AF-86BF-C2E90453A29B}" destId="{361EA0F6-D756-4C4C-91BE-507FFD3A4EA5}" srcOrd="2" destOrd="0" parTransId="{0215AD81-CC6A-4262-9FE5-DFFFB780F304}" sibTransId="{A044C4D0-CCEB-4E8B-AC15-BE5D8D764F75}"/>
    <dgm:cxn modelId="{E3784536-36A6-44BE-B75F-4CAA43FD2D41}" srcId="{9B5306EF-B8E8-41AF-86BF-C2E90453A29B}" destId="{E6F6C9BE-AD46-44D9-817F-575CE4DB73EF}" srcOrd="1" destOrd="0" parTransId="{0C492E34-FC76-4F23-BAF7-3A84D321D145}" sibTransId="{A6851A05-3347-4427-B637-91ED720E4023}"/>
    <dgm:cxn modelId="{F3B38765-1F86-4C1D-B500-83B092D09DBB}" type="presOf" srcId="{E6F6C9BE-AD46-44D9-817F-575CE4DB73EF}" destId="{35E329DD-6DEF-4731-92AA-540FDAD9E250}" srcOrd="0" destOrd="0" presId="urn:microsoft.com/office/officeart/2005/8/layout/vList2"/>
    <dgm:cxn modelId="{8D048A77-9464-4CC2-8CC8-1D563DED6D72}" type="presOf" srcId="{9B5306EF-B8E8-41AF-86BF-C2E90453A29B}" destId="{A2CF540A-0F42-4F2F-BA66-D6777076FBED}" srcOrd="0" destOrd="0" presId="urn:microsoft.com/office/officeart/2005/8/layout/vList2"/>
    <dgm:cxn modelId="{BDBAD484-B5DD-4A4D-A7DF-547DAD014311}" srcId="{9B5306EF-B8E8-41AF-86BF-C2E90453A29B}" destId="{95E739AA-C7C0-4E71-B4CF-5C8A4DA0E586}" srcOrd="3" destOrd="0" parTransId="{3132B52B-B979-413C-A293-AD7067E55A69}" sibTransId="{7914203A-C2D2-4507-9B1F-094CE089F714}"/>
    <dgm:cxn modelId="{13ED2990-4538-439D-92CF-628BA64DB7C8}" type="presOf" srcId="{361EA0F6-D756-4C4C-91BE-507FFD3A4EA5}" destId="{48822892-0D99-4C9C-8028-9DB00A184F4D}" srcOrd="0" destOrd="0" presId="urn:microsoft.com/office/officeart/2005/8/layout/vList2"/>
    <dgm:cxn modelId="{F75E7F93-10AC-4278-A3BA-348F1F59C136}" srcId="{9B5306EF-B8E8-41AF-86BF-C2E90453A29B}" destId="{804D9EBD-58FB-49A4-A09D-DB98E617BBB3}" srcOrd="0" destOrd="0" parTransId="{EEC982BE-6B8C-4786-AF27-5EC32E0F549D}" sibTransId="{59CB1BC2-F43B-4F79-AE81-BBC55E1D88AD}"/>
    <dgm:cxn modelId="{6A7CADC4-EEB2-4713-A0E9-0F36284F6D20}" type="presOf" srcId="{804D9EBD-58FB-49A4-A09D-DB98E617BBB3}" destId="{461F4F90-7C57-40F1-AA0B-82317CECFFF9}" srcOrd="0" destOrd="0" presId="urn:microsoft.com/office/officeart/2005/8/layout/vList2"/>
    <dgm:cxn modelId="{2951F9C6-80A5-4206-925B-61CE520D1C4D}" type="presOf" srcId="{95E739AA-C7C0-4E71-B4CF-5C8A4DA0E586}" destId="{ECCFF02C-0814-4274-9F18-47EDEC8E413F}" srcOrd="0" destOrd="0" presId="urn:microsoft.com/office/officeart/2005/8/layout/vList2"/>
    <dgm:cxn modelId="{6F12C10F-3058-4ACD-A806-7C06D3230E0F}" type="presParOf" srcId="{A2CF540A-0F42-4F2F-BA66-D6777076FBED}" destId="{461F4F90-7C57-40F1-AA0B-82317CECFFF9}" srcOrd="0" destOrd="0" presId="urn:microsoft.com/office/officeart/2005/8/layout/vList2"/>
    <dgm:cxn modelId="{9A1DF834-3543-487D-9209-A3E8A640EE8D}" type="presParOf" srcId="{A2CF540A-0F42-4F2F-BA66-D6777076FBED}" destId="{A09029CE-F0C1-47CE-8E1E-1D9ADE3F03DD}" srcOrd="1" destOrd="0" presId="urn:microsoft.com/office/officeart/2005/8/layout/vList2"/>
    <dgm:cxn modelId="{0DA10ADD-0A26-4DB9-9E39-1EFAA47A63F2}" type="presParOf" srcId="{A2CF540A-0F42-4F2F-BA66-D6777076FBED}" destId="{35E329DD-6DEF-4731-92AA-540FDAD9E250}" srcOrd="2" destOrd="0" presId="urn:microsoft.com/office/officeart/2005/8/layout/vList2"/>
    <dgm:cxn modelId="{AD747AB7-7562-4951-8B6A-23ED8220DBA3}" type="presParOf" srcId="{A2CF540A-0F42-4F2F-BA66-D6777076FBED}" destId="{90E0A609-12F5-495F-AA68-209CE411909E}" srcOrd="3" destOrd="0" presId="urn:microsoft.com/office/officeart/2005/8/layout/vList2"/>
    <dgm:cxn modelId="{7F64C229-8F79-46A3-A79F-FCABFD593DE4}" type="presParOf" srcId="{A2CF540A-0F42-4F2F-BA66-D6777076FBED}" destId="{48822892-0D99-4C9C-8028-9DB00A184F4D}" srcOrd="4" destOrd="0" presId="urn:microsoft.com/office/officeart/2005/8/layout/vList2"/>
    <dgm:cxn modelId="{55F1F831-0D1F-4D6B-AAE6-69ED8B6F21AA}" type="presParOf" srcId="{A2CF540A-0F42-4F2F-BA66-D6777076FBED}" destId="{53A904B2-D5D7-41FA-8D52-472B7B0D7334}" srcOrd="5" destOrd="0" presId="urn:microsoft.com/office/officeart/2005/8/layout/vList2"/>
    <dgm:cxn modelId="{2A276349-D9CE-4963-B414-4AA4AC0F2674}" type="presParOf" srcId="{A2CF540A-0F42-4F2F-BA66-D6777076FBED}" destId="{ECCFF02C-0814-4274-9F18-47EDEC8E41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F0B84-ADD6-4920-9500-89A45ED3FF0B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6207F-11DE-4E28-8CDA-7CA9EF06FCE6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ANN struggles with 230K+ sparse ingredient combinations.</a:t>
          </a:r>
        </a:p>
      </dsp:txBody>
      <dsp:txXfrm>
        <a:off x="0" y="0"/>
        <a:ext cx="8229600" cy="1131490"/>
      </dsp:txXfrm>
    </dsp:sp>
    <dsp:sp modelId="{89DC887A-A50E-4FFF-8F75-A947005BA424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4F4C1-3C28-4684-8B8C-204C1185B64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• No spatial structure in inputs.</a:t>
          </a:r>
        </a:p>
      </dsp:txBody>
      <dsp:txXfrm>
        <a:off x="0" y="1131490"/>
        <a:ext cx="8229600" cy="1131490"/>
      </dsp:txXfrm>
    </dsp:sp>
    <dsp:sp modelId="{920C81FD-B824-43E8-8610-ACA9A2CD4CE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B757E-968A-484F-B084-5ECE6050D40D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High risk of overfitting + poor generalization.</a:t>
          </a:r>
        </a:p>
      </dsp:txBody>
      <dsp:txXfrm>
        <a:off x="0" y="2262981"/>
        <a:ext cx="8229600" cy="1131490"/>
      </dsp:txXfrm>
    </dsp:sp>
    <dsp:sp modelId="{3D7FA9FF-492F-4522-ABCE-124C13624493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3666-7912-4491-A24A-F566E896984E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Switched to RAG for semantic flexibility.</a:t>
          </a:r>
        </a:p>
      </dsp:txBody>
      <dsp:txXfrm>
        <a:off x="0" y="3394472"/>
        <a:ext cx="8229600" cy="1131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76A34-5C7A-4B8C-9DE7-B9E58F9A4701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DC8F3-FCA2-47A6-8A45-C4E647A7D9C6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Understands natural language input (not keyword-dependent)</a:t>
          </a:r>
        </a:p>
      </dsp:txBody>
      <dsp:txXfrm>
        <a:off x="590191" y="770569"/>
        <a:ext cx="1821339" cy="1821339"/>
      </dsp:txXfrm>
    </dsp:sp>
    <dsp:sp modelId="{CBFB2933-CFD3-416C-9607-24F1280EAA35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Adapts to unseen ingredient combinations</a:t>
          </a:r>
        </a:p>
      </dsp:txBody>
      <dsp:txXfrm>
        <a:off x="2763852" y="770569"/>
        <a:ext cx="1821339" cy="1821339"/>
      </dsp:txXfrm>
    </dsp:sp>
    <dsp:sp modelId="{B1B2F196-46BA-42E4-BA61-E6EA437699DE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Leverages pretrained transformer knowledge</a:t>
          </a:r>
        </a:p>
      </dsp:txBody>
      <dsp:txXfrm>
        <a:off x="590191" y="2944231"/>
        <a:ext cx="1821339" cy="1821339"/>
      </dsp:txXfrm>
    </dsp:sp>
    <dsp:sp modelId="{784A9412-A36B-40D3-8CF1-D49D1688F969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Returns clear, readable outputs ranked by relevance</a:t>
          </a:r>
        </a:p>
      </dsp:txBody>
      <dsp:txXfrm>
        <a:off x="2763852" y="2944231"/>
        <a:ext cx="1821339" cy="182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F4F90-7C57-40F1-AA0B-82317CECFFF9}">
      <dsp:nvSpPr>
        <dsp:cNvPr id="0" name=""/>
        <dsp:cNvSpPr/>
      </dsp:nvSpPr>
      <dsp:spPr>
        <a:xfrm>
          <a:off x="0" y="84953"/>
          <a:ext cx="8229600" cy="1032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Importance of identifying recipes from a simple snapshot</a:t>
          </a:r>
        </a:p>
      </dsp:txBody>
      <dsp:txXfrm>
        <a:off x="50420" y="135373"/>
        <a:ext cx="8128760" cy="932014"/>
      </dsp:txXfrm>
    </dsp:sp>
    <dsp:sp modelId="{35E329DD-6DEF-4731-92AA-540FDAD9E250}">
      <dsp:nvSpPr>
        <dsp:cNvPr id="0" name=""/>
        <dsp:cNvSpPr/>
      </dsp:nvSpPr>
      <dsp:spPr>
        <a:xfrm>
          <a:off x="0" y="1192687"/>
          <a:ext cx="8229600" cy="1032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Opens the door to identify calories intake, ingredients and steps required</a:t>
          </a:r>
        </a:p>
      </dsp:txBody>
      <dsp:txXfrm>
        <a:off x="50420" y="1243107"/>
        <a:ext cx="8128760" cy="932014"/>
      </dsp:txXfrm>
    </dsp:sp>
    <dsp:sp modelId="{48822892-0D99-4C9C-8028-9DB00A184F4D}">
      <dsp:nvSpPr>
        <dsp:cNvPr id="0" name=""/>
        <dsp:cNvSpPr/>
      </dsp:nvSpPr>
      <dsp:spPr>
        <a:xfrm>
          <a:off x="0" y="2300421"/>
          <a:ext cx="8229600" cy="1032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Makes recipe searching faster</a:t>
          </a:r>
        </a:p>
      </dsp:txBody>
      <dsp:txXfrm>
        <a:off x="50420" y="2350841"/>
        <a:ext cx="8128760" cy="932014"/>
      </dsp:txXfrm>
    </dsp:sp>
    <dsp:sp modelId="{ECCFF02C-0814-4274-9F18-47EDEC8E413F}">
      <dsp:nvSpPr>
        <dsp:cNvPr id="0" name=""/>
        <dsp:cNvSpPr/>
      </dsp:nvSpPr>
      <dsp:spPr>
        <a:xfrm>
          <a:off x="0" y="3408155"/>
          <a:ext cx="8229600" cy="103285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• Usage of SVM classifier (SVC)</a:t>
          </a:r>
        </a:p>
      </dsp:txBody>
      <dsp:txXfrm>
        <a:off x="50420" y="3458575"/>
        <a:ext cx="8128760" cy="93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F4F90-7C57-40F1-AA0B-82317CECFFF9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CNN presented a lower accuracy </a:t>
          </a:r>
        </a:p>
      </dsp:txBody>
      <dsp:txXfrm>
        <a:off x="52359" y="53542"/>
        <a:ext cx="8124882" cy="967861"/>
      </dsp:txXfrm>
    </dsp:sp>
    <dsp:sp modelId="{35E329DD-6DEF-4731-92AA-540FDAD9E250}">
      <dsp:nvSpPr>
        <dsp:cNvPr id="0" name=""/>
        <dsp:cNvSpPr/>
      </dsp:nvSpPr>
      <dsp:spPr>
        <a:xfrm>
          <a:off x="0" y="1138822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Models like </a:t>
          </a:r>
          <a:r>
            <a:rPr lang="en-US" sz="2700" kern="1200" dirty="0" err="1"/>
            <a:t>EfficientNet</a:t>
          </a:r>
          <a:r>
            <a:rPr lang="en-US" sz="2700" kern="1200" dirty="0"/>
            <a:t> and VGG 16 did not perform well on smaller samples </a:t>
          </a:r>
        </a:p>
      </dsp:txBody>
      <dsp:txXfrm>
        <a:off x="52359" y="1191181"/>
        <a:ext cx="8124882" cy="967861"/>
      </dsp:txXfrm>
    </dsp:sp>
    <dsp:sp modelId="{48822892-0D99-4C9C-8028-9DB00A184F4D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SVC performed better on smaller samples with very high accuracy (99%)</a:t>
          </a:r>
        </a:p>
      </dsp:txBody>
      <dsp:txXfrm>
        <a:off x="52359" y="2354220"/>
        <a:ext cx="8124882" cy="967861"/>
      </dsp:txXfrm>
    </dsp:sp>
    <dsp:sp modelId="{ECCFF02C-0814-4274-9F18-47EDEC8E413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• Training SVCs is more resource-efficient</a:t>
          </a:r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E2EB4225-0A2B-1252-35EF-2C89EF50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387765"/>
            <a:ext cx="7210048" cy="1676336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978" y="3222762"/>
            <a:ext cx="6691254" cy="171330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 err="1"/>
              <a:t>NourishAI</a:t>
            </a:r>
            <a:r>
              <a:rPr dirty="0"/>
              <a:t>: Smart Recipe</a:t>
            </a:r>
            <a:r>
              <a:rPr lang="en-US" dirty="0"/>
              <a:t> Prediction and Identification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978" y="4951568"/>
            <a:ext cx="5490973" cy="1088852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Presented by: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Alaaedine Soboh</a:t>
            </a:r>
          </a:p>
          <a:p>
            <a:pPr algn="l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Carl Amine</a:t>
            </a:r>
          </a:p>
          <a:p>
            <a:pPr algn="l">
              <a:lnSpc>
                <a:spcPct val="90000"/>
              </a:lnSpc>
            </a:pP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vegetables and meat&#10;&#10;Description automatically generated">
            <a:extLst>
              <a:ext uri="{FF2B5EF4-FFF2-40B4-BE49-F238E27FC236}">
                <a16:creationId xmlns:a16="http://schemas.microsoft.com/office/drawing/2014/main" id="{A42CA6A3-0943-E16F-BFAF-8CACB193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 r="2" b="2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n-US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• Traditional recipe search is slow and keyword-based.</a:t>
            </a:r>
          </a:p>
          <a:p>
            <a:pPr marL="0" indent="0">
              <a:buNone/>
            </a:pPr>
            <a:r>
              <a:rPr lang="en-US" sz="1700" dirty="0"/>
              <a:t>• Exact matches fail when ingredient lists vary.</a:t>
            </a:r>
          </a:p>
          <a:p>
            <a:pPr marL="0" indent="0">
              <a:buNone/>
            </a:pPr>
            <a:r>
              <a:rPr lang="en-US" sz="1700" dirty="0"/>
              <a:t>• Users want suggestions based on what they have, not what they can guess.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Not ANN?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0D1D8-8A38-09F4-978E-87FA2580C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9381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58141"/>
            <a:ext cx="7886700" cy="942664"/>
          </a:xfrm>
        </p:spPr>
        <p:txBody>
          <a:bodyPr>
            <a:normAutofit/>
          </a:bodyPr>
          <a:lstStyle/>
          <a:p>
            <a:r>
              <a:rPr lang="en-US" sz="4500"/>
              <a:t>System Flow</a:t>
            </a:r>
          </a:p>
        </p:txBody>
      </p:sp>
      <p:pic>
        <p:nvPicPr>
          <p:cNvPr id="3" name="Picture 2" descr="A_flowchart_in_the_digital_vector_graphic_illust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07" y="557189"/>
            <a:ext cx="6935185" cy="46292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Why RAG Works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B81897C-D5A3-9664-49C7-9D502427C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5922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AAC5-9C78-BF07-7F75-0E223CBD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1F4F-92BA-CEAB-25F0-C1FBE3B4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29AC7B-7E58-0AF9-C744-9AACDB1AD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5044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11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46EB4-27DB-0C7B-0AAF-896E30745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EF44-22EC-C3B7-C256-255208B6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SVC?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35790-9024-17C7-543F-FA4655BC6F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951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09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4E7388B-7C8E-AC23-B42F-82C694E2E20B}"/>
              </a:ext>
            </a:extLst>
          </p:cNvPr>
          <p:cNvSpPr/>
          <p:nvPr/>
        </p:nvSpPr>
        <p:spPr>
          <a:xfrm>
            <a:off x="-12700" y="0"/>
            <a:ext cx="3556000" cy="6858000"/>
          </a:xfrm>
          <a:custGeom>
            <a:avLst/>
            <a:gdLst>
              <a:gd name="connsiteX0" fmla="*/ 0 w 7086600"/>
              <a:gd name="connsiteY0" fmla="*/ 6858000 h 6858000"/>
              <a:gd name="connsiteX1" fmla="*/ 3543300 w 7086600"/>
              <a:gd name="connsiteY1" fmla="*/ 0 h 6858000"/>
              <a:gd name="connsiteX2" fmla="*/ 7086600 w 7086600"/>
              <a:gd name="connsiteY2" fmla="*/ 6858000 h 6858000"/>
              <a:gd name="connsiteX3" fmla="*/ 0 w 7086600"/>
              <a:gd name="connsiteY3" fmla="*/ 6858000 h 6858000"/>
              <a:gd name="connsiteX0" fmla="*/ 0 w 3721100"/>
              <a:gd name="connsiteY0" fmla="*/ 6769100 h 6858000"/>
              <a:gd name="connsiteX1" fmla="*/ 177800 w 3721100"/>
              <a:gd name="connsiteY1" fmla="*/ 0 h 6858000"/>
              <a:gd name="connsiteX2" fmla="*/ 3721100 w 3721100"/>
              <a:gd name="connsiteY2" fmla="*/ 6858000 h 6858000"/>
              <a:gd name="connsiteX3" fmla="*/ 0 w 3721100"/>
              <a:gd name="connsiteY3" fmla="*/ 6769100 h 6858000"/>
              <a:gd name="connsiteX0" fmla="*/ 0 w 3644900"/>
              <a:gd name="connsiteY0" fmla="*/ 6807200 h 6858000"/>
              <a:gd name="connsiteX1" fmla="*/ 101600 w 3644900"/>
              <a:gd name="connsiteY1" fmla="*/ 0 h 6858000"/>
              <a:gd name="connsiteX2" fmla="*/ 3644900 w 3644900"/>
              <a:gd name="connsiteY2" fmla="*/ 6858000 h 6858000"/>
              <a:gd name="connsiteX3" fmla="*/ 0 w 3644900"/>
              <a:gd name="connsiteY3" fmla="*/ 6807200 h 6858000"/>
              <a:gd name="connsiteX0" fmla="*/ 0 w 3556000"/>
              <a:gd name="connsiteY0" fmla="*/ 6819900 h 6858000"/>
              <a:gd name="connsiteX1" fmla="*/ 12700 w 3556000"/>
              <a:gd name="connsiteY1" fmla="*/ 0 h 6858000"/>
              <a:gd name="connsiteX2" fmla="*/ 3556000 w 3556000"/>
              <a:gd name="connsiteY2" fmla="*/ 6858000 h 6858000"/>
              <a:gd name="connsiteX3" fmla="*/ 0 w 3556000"/>
              <a:gd name="connsiteY3" fmla="*/ 6819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6858000">
                <a:moveTo>
                  <a:pt x="0" y="6819900"/>
                </a:moveTo>
                <a:cubicBezTo>
                  <a:pt x="4233" y="4546600"/>
                  <a:pt x="8467" y="2273300"/>
                  <a:pt x="12700" y="0"/>
                </a:cubicBezTo>
                <a:lnTo>
                  <a:pt x="3556000" y="6858000"/>
                </a:lnTo>
                <a:lnTo>
                  <a:pt x="0" y="681990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6C985-0285-C6B7-C9E1-84DEE6E638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87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204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Calibri</vt:lpstr>
      <vt:lpstr>Office Theme</vt:lpstr>
      <vt:lpstr>NourishAI: Smart Recipe Prediction and Identification</vt:lpstr>
      <vt:lpstr>Problem Statement</vt:lpstr>
      <vt:lpstr>Why Not ANN?</vt:lpstr>
      <vt:lpstr>System Flow</vt:lpstr>
      <vt:lpstr>Why RAG Works</vt:lpstr>
      <vt:lpstr>Image Classification</vt:lpstr>
      <vt:lpstr>Why SVC?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NourishAI: Smart Recipe Prediction and Identification</dc:title>
  <dc:subject/>
  <dc:creator/>
  <cp:keywords/>
  <dc:description>generated using python-pptx</dc:description>
  <cp:lastModifiedBy>Carl Amine (Student)</cp:lastModifiedBy>
  <cp:revision>7</cp:revision>
  <dcterms:created xsi:type="dcterms:W3CDTF">2013-01-27T09:14:16Z</dcterms:created>
  <dcterms:modified xsi:type="dcterms:W3CDTF">2025-04-24T07:02:27Z</dcterms:modified>
  <cp:category/>
</cp:coreProperties>
</file>