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2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7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0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3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1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F87F-69C8-48B7-B74C-6033AAAF5884}" type="datetimeFigureOut">
              <a:rPr lang="de-DE" smtClean="0"/>
              <a:t>13.03.2017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70F5-A8D2-4800-93BD-0D3E093266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36104" y="365760"/>
            <a:ext cx="1614115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Kunde</a:t>
            </a:r>
          </a:p>
        </p:txBody>
      </p:sp>
      <p:sp>
        <p:nvSpPr>
          <p:cNvPr id="7" name="Rechteck 6"/>
          <p:cNvSpPr/>
          <p:nvPr/>
        </p:nvSpPr>
        <p:spPr>
          <a:xfrm>
            <a:off x="2822713" y="365760"/>
            <a:ext cx="1709531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Kellner</a:t>
            </a:r>
          </a:p>
        </p:txBody>
      </p:sp>
      <p:sp>
        <p:nvSpPr>
          <p:cNvPr id="8" name="Rechteck 7"/>
          <p:cNvSpPr/>
          <p:nvPr/>
        </p:nvSpPr>
        <p:spPr>
          <a:xfrm>
            <a:off x="4850296" y="365760"/>
            <a:ext cx="158230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Küche</a:t>
            </a:r>
            <a:endParaRPr lang="de-DE" dirty="0"/>
          </a:p>
        </p:txBody>
      </p:sp>
      <p:cxnSp>
        <p:nvCxnSpPr>
          <p:cNvPr id="10" name="Gerader Verbinder 9"/>
          <p:cNvCxnSpPr>
            <a:stCxn id="6" idx="2"/>
          </p:cNvCxnSpPr>
          <p:nvPr/>
        </p:nvCxnSpPr>
        <p:spPr>
          <a:xfrm flipH="1">
            <a:off x="1416779" y="1399430"/>
            <a:ext cx="26383" cy="420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673503" y="1399430"/>
            <a:ext cx="24564" cy="41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637476" y="1399429"/>
            <a:ext cx="45568" cy="4203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443161" y="1630017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846852" y="1630017"/>
            <a:ext cx="1563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Getränke bestellen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46852" y="2106034"/>
            <a:ext cx="1362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Getränke liefern</a:t>
            </a:r>
            <a:endParaRPr lang="de-DE" sz="14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1443161" y="2103221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443161" y="2618996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13222" y="2627528"/>
            <a:ext cx="1307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Essen bestellen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3624714" y="1630017"/>
            <a:ext cx="120284" cy="47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3669527" y="2772884"/>
            <a:ext cx="1967948" cy="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79825" y="2761620"/>
            <a:ext cx="2007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Zubereitung beauftragen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3755005" y="1630017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Gläser</a:t>
            </a:r>
          </a:p>
          <a:p>
            <a:r>
              <a:rPr lang="de-DE" sz="1400" dirty="0" smtClean="0"/>
              <a:t>füllen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586512" y="2807787"/>
            <a:ext cx="147276" cy="104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702303" y="3196893"/>
            <a:ext cx="968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Essen</a:t>
            </a:r>
          </a:p>
          <a:p>
            <a:r>
              <a:rPr lang="de-DE" sz="1400" dirty="0"/>
              <a:t>z</a:t>
            </a:r>
            <a:r>
              <a:rPr lang="de-DE" sz="1400" dirty="0" smtClean="0"/>
              <a:t>ubereiten</a:t>
            </a:r>
            <a:endParaRPr lang="de-DE" sz="14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 flipH="1">
            <a:off x="3684856" y="3852153"/>
            <a:ext cx="19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059472" y="3821762"/>
            <a:ext cx="123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Essen ist fertig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1846524" y="3975650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Essen liefern</a:t>
            </a:r>
            <a:endParaRPr lang="de-DE" sz="1400" dirty="0"/>
          </a:p>
        </p:txBody>
      </p:sp>
      <p:cxnSp>
        <p:nvCxnSpPr>
          <p:cNvPr id="33" name="Gerade Verbindung mit Pfeil 32"/>
          <p:cNvCxnSpPr/>
          <p:nvPr/>
        </p:nvCxnSpPr>
        <p:spPr>
          <a:xfrm flipH="1">
            <a:off x="1442833" y="3972837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1446628" y="4514208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816689" y="4522740"/>
            <a:ext cx="111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Zahlen bitte!</a:t>
            </a:r>
            <a:endParaRPr lang="de-DE" sz="1400" dirty="0"/>
          </a:p>
        </p:txBody>
      </p:sp>
      <p:sp>
        <p:nvSpPr>
          <p:cNvPr id="36" name="Rechteck 35"/>
          <p:cNvSpPr/>
          <p:nvPr/>
        </p:nvSpPr>
        <p:spPr>
          <a:xfrm>
            <a:off x="3637378" y="4526938"/>
            <a:ext cx="120284" cy="47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67669" y="4526938"/>
            <a:ext cx="90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Rechnung</a:t>
            </a:r>
          </a:p>
          <a:p>
            <a:r>
              <a:rPr lang="de-DE" sz="1400" dirty="0" smtClean="0"/>
              <a:t>erstellen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1826171" y="5001143"/>
            <a:ext cx="162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Rechnung kassieren</a:t>
            </a:r>
            <a:endParaRPr lang="de-DE" sz="1400" dirty="0"/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1422480" y="4998330"/>
            <a:ext cx="2230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Delling</dc:creator>
  <cp:lastModifiedBy>Sebastian Delling</cp:lastModifiedBy>
  <cp:revision>5</cp:revision>
  <dcterms:created xsi:type="dcterms:W3CDTF">2017-03-13T06:22:44Z</dcterms:created>
  <dcterms:modified xsi:type="dcterms:W3CDTF">2017-03-13T06:33:45Z</dcterms:modified>
</cp:coreProperties>
</file>